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handoutMasterIdLst>
    <p:handoutMasterId r:id="rId28"/>
  </p:handoutMasterIdLst>
  <p:sldIdLst>
    <p:sldId id="267" r:id="rId5"/>
    <p:sldId id="258" r:id="rId6"/>
    <p:sldId id="259" r:id="rId7"/>
    <p:sldId id="261" r:id="rId8"/>
    <p:sldId id="262" r:id="rId9"/>
    <p:sldId id="280" r:id="rId10"/>
    <p:sldId id="263" r:id="rId11"/>
    <p:sldId id="264" r:id="rId12"/>
    <p:sldId id="265" r:id="rId13"/>
    <p:sldId id="275" r:id="rId14"/>
    <p:sldId id="276" r:id="rId15"/>
    <p:sldId id="266" r:id="rId16"/>
    <p:sldId id="256" r:id="rId17"/>
    <p:sldId id="260" r:id="rId18"/>
    <p:sldId id="268" r:id="rId19"/>
    <p:sldId id="269" r:id="rId20"/>
    <p:sldId id="270" r:id="rId21"/>
    <p:sldId id="271" r:id="rId22"/>
    <p:sldId id="272" r:id="rId23"/>
    <p:sldId id="273" r:id="rId24"/>
    <p:sldId id="278" r:id="rId25"/>
    <p:sldId id="279" r:id="rId26"/>
    <p:sldId id="274" r:id="rId27"/>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B72ED9-8EBC-2947-2E2D-768EA07CEC7F}" v="1" dt="2020-09-22T06:43:04.190"/>
    <p1510:client id="{D7FDF0EF-0279-4060-8D6D-5DF2BA5F9F08}" v="109" dt="2020-09-19T21:06:29.5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0" d="100"/>
          <a:sy n="120" d="100"/>
        </p:scale>
        <p:origin x="1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SON, Claire (SHS Teacher)" userId="b43d4dde-a3fa-4520-800c-1e912cccc817" providerId="ADAL" clId="{D7FDF0EF-0279-4060-8D6D-5DF2BA5F9F08}"/>
    <pc:docChg chg="undo redo custSel mod addSld delSld modSld sldOrd">
      <pc:chgData name="JACKSON, Claire (SHS Teacher)" userId="b43d4dde-a3fa-4520-800c-1e912cccc817" providerId="ADAL" clId="{D7FDF0EF-0279-4060-8D6D-5DF2BA5F9F08}" dt="2020-09-19T21:09:27.286" v="1504" actId="20577"/>
      <pc:docMkLst>
        <pc:docMk/>
      </pc:docMkLst>
      <pc:sldChg chg="modSp mod ord">
        <pc:chgData name="JACKSON, Claire (SHS Teacher)" userId="b43d4dde-a3fa-4520-800c-1e912cccc817" providerId="ADAL" clId="{D7FDF0EF-0279-4060-8D6D-5DF2BA5F9F08}" dt="2020-09-19T20:24:23.200" v="519" actId="1076"/>
        <pc:sldMkLst>
          <pc:docMk/>
          <pc:sldMk cId="3952238944" sldId="256"/>
        </pc:sldMkLst>
        <pc:spChg chg="mod">
          <ac:chgData name="JACKSON, Claire (SHS Teacher)" userId="b43d4dde-a3fa-4520-800c-1e912cccc817" providerId="ADAL" clId="{D7FDF0EF-0279-4060-8D6D-5DF2BA5F9F08}" dt="2020-09-19T18:56:31.696" v="91" actId="14100"/>
          <ac:spMkLst>
            <pc:docMk/>
            <pc:sldMk cId="3952238944" sldId="256"/>
            <ac:spMk id="13" creationId="{67496791-C141-4456-9215-A15B87845001}"/>
          </ac:spMkLst>
        </pc:spChg>
        <pc:spChg chg="mod">
          <ac:chgData name="JACKSON, Claire (SHS Teacher)" userId="b43d4dde-a3fa-4520-800c-1e912cccc817" providerId="ADAL" clId="{D7FDF0EF-0279-4060-8D6D-5DF2BA5F9F08}" dt="2020-09-19T20:24:19.522" v="517" actId="403"/>
          <ac:spMkLst>
            <pc:docMk/>
            <pc:sldMk cId="3952238944" sldId="256"/>
            <ac:spMk id="14" creationId="{28316525-3A26-4A35-9981-F46862FD1DA1}"/>
          </ac:spMkLst>
        </pc:spChg>
        <pc:picChg chg="mod">
          <ac:chgData name="JACKSON, Claire (SHS Teacher)" userId="b43d4dde-a3fa-4520-800c-1e912cccc817" providerId="ADAL" clId="{D7FDF0EF-0279-4060-8D6D-5DF2BA5F9F08}" dt="2020-09-19T20:24:23.200" v="519" actId="1076"/>
          <ac:picMkLst>
            <pc:docMk/>
            <pc:sldMk cId="3952238944" sldId="256"/>
            <ac:picMk id="3" creationId="{00000000-0000-0000-0000-000000000000}"/>
          </ac:picMkLst>
        </pc:picChg>
      </pc:sldChg>
      <pc:sldChg chg="modSp add del mod">
        <pc:chgData name="JACKSON, Claire (SHS Teacher)" userId="b43d4dde-a3fa-4520-800c-1e912cccc817" providerId="ADAL" clId="{D7FDF0EF-0279-4060-8D6D-5DF2BA5F9F08}" dt="2020-09-19T18:55:18.314" v="83" actId="113"/>
        <pc:sldMkLst>
          <pc:docMk/>
          <pc:sldMk cId="3561960998" sldId="258"/>
        </pc:sldMkLst>
        <pc:spChg chg="mod">
          <ac:chgData name="JACKSON, Claire (SHS Teacher)" userId="b43d4dde-a3fa-4520-800c-1e912cccc817" providerId="ADAL" clId="{D7FDF0EF-0279-4060-8D6D-5DF2BA5F9F08}" dt="2020-09-19T18:54:48.259" v="67" actId="404"/>
          <ac:spMkLst>
            <pc:docMk/>
            <pc:sldMk cId="3561960998" sldId="258"/>
            <ac:spMk id="8" creationId="{BD23129B-E6D9-4FBF-8D30-80F5D6212042}"/>
          </ac:spMkLst>
        </pc:spChg>
        <pc:spChg chg="mod">
          <ac:chgData name="JACKSON, Claire (SHS Teacher)" userId="b43d4dde-a3fa-4520-800c-1e912cccc817" providerId="ADAL" clId="{D7FDF0EF-0279-4060-8D6D-5DF2BA5F9F08}" dt="2020-09-19T18:54:24.344" v="64" actId="2711"/>
          <ac:spMkLst>
            <pc:docMk/>
            <pc:sldMk cId="3561960998" sldId="258"/>
            <ac:spMk id="9" creationId="{84B59543-8767-470A-8582-91DEDC1F20E1}"/>
          </ac:spMkLst>
        </pc:spChg>
        <pc:spChg chg="mod">
          <ac:chgData name="JACKSON, Claire (SHS Teacher)" userId="b43d4dde-a3fa-4520-800c-1e912cccc817" providerId="ADAL" clId="{D7FDF0EF-0279-4060-8D6D-5DF2BA5F9F08}" dt="2020-09-19T18:54:24.344" v="64" actId="2711"/>
          <ac:spMkLst>
            <pc:docMk/>
            <pc:sldMk cId="3561960998" sldId="258"/>
            <ac:spMk id="13" creationId="{67496791-C141-4456-9215-A15B87845001}"/>
          </ac:spMkLst>
        </pc:spChg>
        <pc:spChg chg="mod">
          <ac:chgData name="JACKSON, Claire (SHS Teacher)" userId="b43d4dde-a3fa-4520-800c-1e912cccc817" providerId="ADAL" clId="{D7FDF0EF-0279-4060-8D6D-5DF2BA5F9F08}" dt="2020-09-19T18:54:24.344" v="64" actId="2711"/>
          <ac:spMkLst>
            <pc:docMk/>
            <pc:sldMk cId="3561960998" sldId="258"/>
            <ac:spMk id="14" creationId="{28316525-3A26-4A35-9981-F46862FD1DA1}"/>
          </ac:spMkLst>
        </pc:spChg>
        <pc:spChg chg="mod">
          <ac:chgData name="JACKSON, Claire (SHS Teacher)" userId="b43d4dde-a3fa-4520-800c-1e912cccc817" providerId="ADAL" clId="{D7FDF0EF-0279-4060-8D6D-5DF2BA5F9F08}" dt="2020-09-19T18:55:11.569" v="82" actId="20577"/>
          <ac:spMkLst>
            <pc:docMk/>
            <pc:sldMk cId="3561960998" sldId="258"/>
            <ac:spMk id="16" creationId="{46A8ADA0-22FB-428A-86EB-F1FB8B5AED4B}"/>
          </ac:spMkLst>
        </pc:spChg>
        <pc:spChg chg="mod">
          <ac:chgData name="JACKSON, Claire (SHS Teacher)" userId="b43d4dde-a3fa-4520-800c-1e912cccc817" providerId="ADAL" clId="{D7FDF0EF-0279-4060-8D6D-5DF2BA5F9F08}" dt="2020-09-19T18:55:18.314" v="83" actId="113"/>
          <ac:spMkLst>
            <pc:docMk/>
            <pc:sldMk cId="3561960998" sldId="258"/>
            <ac:spMk id="17" creationId="{26217492-D154-4B95-95EC-E8A6AD3D1546}"/>
          </ac:spMkLst>
        </pc:spChg>
      </pc:sldChg>
      <pc:sldChg chg="addSp delSp modSp add del mod ord">
        <pc:chgData name="JACKSON, Claire (SHS Teacher)" userId="b43d4dde-a3fa-4520-800c-1e912cccc817" providerId="ADAL" clId="{D7FDF0EF-0279-4060-8D6D-5DF2BA5F9F08}" dt="2020-09-19T20:38:47.468" v="715" actId="113"/>
        <pc:sldMkLst>
          <pc:docMk/>
          <pc:sldMk cId="1137289385" sldId="259"/>
        </pc:sldMkLst>
        <pc:spChg chg="mod">
          <ac:chgData name="JACKSON, Claire (SHS Teacher)" userId="b43d4dde-a3fa-4520-800c-1e912cccc817" providerId="ADAL" clId="{D7FDF0EF-0279-4060-8D6D-5DF2BA5F9F08}" dt="2020-09-19T20:38:47.468" v="715" actId="113"/>
          <ac:spMkLst>
            <pc:docMk/>
            <pc:sldMk cId="1137289385" sldId="259"/>
            <ac:spMk id="2" creationId="{16FB751F-508B-4050-8E9C-9A7AC0979828}"/>
          </ac:spMkLst>
        </pc:spChg>
        <pc:spChg chg="del mod">
          <ac:chgData name="JACKSON, Claire (SHS Teacher)" userId="b43d4dde-a3fa-4520-800c-1e912cccc817" providerId="ADAL" clId="{D7FDF0EF-0279-4060-8D6D-5DF2BA5F9F08}" dt="2020-09-19T19:51:44.724" v="163" actId="22"/>
          <ac:spMkLst>
            <pc:docMk/>
            <pc:sldMk cId="1137289385" sldId="259"/>
            <ac:spMk id="3" creationId="{41D4CF36-44A3-4317-B9DA-9455310A6C49}"/>
          </ac:spMkLst>
        </pc:spChg>
        <pc:spChg chg="mod">
          <ac:chgData name="JACKSON, Claire (SHS Teacher)" userId="b43d4dde-a3fa-4520-800c-1e912cccc817" providerId="ADAL" clId="{D7FDF0EF-0279-4060-8D6D-5DF2BA5F9F08}" dt="2020-09-19T19:54:18.573" v="190" actId="6549"/>
          <ac:spMkLst>
            <pc:docMk/>
            <pc:sldMk cId="1137289385" sldId="259"/>
            <ac:spMk id="4" creationId="{E096F1BA-9079-4EAC-89B1-824A768B1F6F}"/>
          </ac:spMkLst>
        </pc:spChg>
        <pc:spChg chg="del">
          <ac:chgData name="JACKSON, Claire (SHS Teacher)" userId="b43d4dde-a3fa-4520-800c-1e912cccc817" providerId="ADAL" clId="{D7FDF0EF-0279-4060-8D6D-5DF2BA5F9F08}" dt="2020-09-19T18:51:19.725" v="15" actId="478"/>
          <ac:spMkLst>
            <pc:docMk/>
            <pc:sldMk cId="1137289385" sldId="259"/>
            <ac:spMk id="6" creationId="{9AFEB358-8E91-45CC-8530-E68C94C5AB10}"/>
          </ac:spMkLst>
        </pc:spChg>
        <pc:spChg chg="add mod">
          <ac:chgData name="JACKSON, Claire (SHS Teacher)" userId="b43d4dde-a3fa-4520-800c-1e912cccc817" providerId="ADAL" clId="{D7FDF0EF-0279-4060-8D6D-5DF2BA5F9F08}" dt="2020-09-19T19:52:15.200" v="166" actId="1076"/>
          <ac:spMkLst>
            <pc:docMk/>
            <pc:sldMk cId="1137289385" sldId="259"/>
            <ac:spMk id="9" creationId="{5702544E-BF33-46DF-850D-33047C20FDD9}"/>
          </ac:spMkLst>
        </pc:spChg>
        <pc:picChg chg="add mod">
          <ac:chgData name="JACKSON, Claire (SHS Teacher)" userId="b43d4dde-a3fa-4520-800c-1e912cccc817" providerId="ADAL" clId="{D7FDF0EF-0279-4060-8D6D-5DF2BA5F9F08}" dt="2020-09-19T19:51:44.724" v="163" actId="22"/>
          <ac:picMkLst>
            <pc:docMk/>
            <pc:sldMk cId="1137289385" sldId="259"/>
            <ac:picMk id="5" creationId="{758B017F-FB2A-46C3-AABA-DBD39B059FAF}"/>
          </ac:picMkLst>
        </pc:picChg>
      </pc:sldChg>
      <pc:sldChg chg="del">
        <pc:chgData name="JACKSON, Claire (SHS Teacher)" userId="b43d4dde-a3fa-4520-800c-1e912cccc817" providerId="ADAL" clId="{D7FDF0EF-0279-4060-8D6D-5DF2BA5F9F08}" dt="2020-09-19T18:50:56.819" v="0" actId="47"/>
        <pc:sldMkLst>
          <pc:docMk/>
          <pc:sldMk cId="1064273255" sldId="260"/>
        </pc:sldMkLst>
      </pc:sldChg>
      <pc:sldChg chg="modSp add mod">
        <pc:chgData name="JACKSON, Claire (SHS Teacher)" userId="b43d4dde-a3fa-4520-800c-1e912cccc817" providerId="ADAL" clId="{D7FDF0EF-0279-4060-8D6D-5DF2BA5F9F08}" dt="2020-09-19T20:45:38.347" v="780" actId="20577"/>
        <pc:sldMkLst>
          <pc:docMk/>
          <pc:sldMk cId="1457169450" sldId="260"/>
        </pc:sldMkLst>
        <pc:spChg chg="mod">
          <ac:chgData name="JACKSON, Claire (SHS Teacher)" userId="b43d4dde-a3fa-4520-800c-1e912cccc817" providerId="ADAL" clId="{D7FDF0EF-0279-4060-8D6D-5DF2BA5F9F08}" dt="2020-09-19T19:50:05.842" v="158" actId="1076"/>
          <ac:spMkLst>
            <pc:docMk/>
            <pc:sldMk cId="1457169450" sldId="260"/>
            <ac:spMk id="8" creationId="{BD23129B-E6D9-4FBF-8D30-80F5D6212042}"/>
          </ac:spMkLst>
        </pc:spChg>
        <pc:spChg chg="mod">
          <ac:chgData name="JACKSON, Claire (SHS Teacher)" userId="b43d4dde-a3fa-4520-800c-1e912cccc817" providerId="ADAL" clId="{D7FDF0EF-0279-4060-8D6D-5DF2BA5F9F08}" dt="2020-09-19T19:50:19.910" v="161" actId="20577"/>
          <ac:spMkLst>
            <pc:docMk/>
            <pc:sldMk cId="1457169450" sldId="260"/>
            <ac:spMk id="16" creationId="{46A8ADA0-22FB-428A-86EB-F1FB8B5AED4B}"/>
          </ac:spMkLst>
        </pc:spChg>
        <pc:spChg chg="mod">
          <ac:chgData name="JACKSON, Claire (SHS Teacher)" userId="b43d4dde-a3fa-4520-800c-1e912cccc817" providerId="ADAL" clId="{D7FDF0EF-0279-4060-8D6D-5DF2BA5F9F08}" dt="2020-09-19T20:45:38.347" v="780" actId="20577"/>
          <ac:spMkLst>
            <pc:docMk/>
            <pc:sldMk cId="1457169450" sldId="260"/>
            <ac:spMk id="17" creationId="{26217492-D154-4B95-95EC-E8A6AD3D1546}"/>
          </ac:spMkLst>
        </pc:spChg>
      </pc:sldChg>
      <pc:sldChg chg="new del">
        <pc:chgData name="JACKSON, Claire (SHS Teacher)" userId="b43d4dde-a3fa-4520-800c-1e912cccc817" providerId="ADAL" clId="{D7FDF0EF-0279-4060-8D6D-5DF2BA5F9F08}" dt="2020-09-19T18:53:08.568" v="33" actId="680"/>
        <pc:sldMkLst>
          <pc:docMk/>
          <pc:sldMk cId="3359416329" sldId="260"/>
        </pc:sldMkLst>
      </pc:sldChg>
      <pc:sldChg chg="del">
        <pc:chgData name="JACKSON, Claire (SHS Teacher)" userId="b43d4dde-a3fa-4520-800c-1e912cccc817" providerId="ADAL" clId="{D7FDF0EF-0279-4060-8D6D-5DF2BA5F9F08}" dt="2020-09-19T18:50:57.003" v="1" actId="47"/>
        <pc:sldMkLst>
          <pc:docMk/>
          <pc:sldMk cId="1193070468" sldId="261"/>
        </pc:sldMkLst>
      </pc:sldChg>
      <pc:sldChg chg="addSp modSp new mod">
        <pc:chgData name="JACKSON, Claire (SHS Teacher)" userId="b43d4dde-a3fa-4520-800c-1e912cccc817" providerId="ADAL" clId="{D7FDF0EF-0279-4060-8D6D-5DF2BA5F9F08}" dt="2020-09-19T20:38:43.212" v="714" actId="113"/>
        <pc:sldMkLst>
          <pc:docMk/>
          <pc:sldMk cId="1778998803" sldId="261"/>
        </pc:sldMkLst>
        <pc:spChg chg="mod">
          <ac:chgData name="JACKSON, Claire (SHS Teacher)" userId="b43d4dde-a3fa-4520-800c-1e912cccc817" providerId="ADAL" clId="{D7FDF0EF-0279-4060-8D6D-5DF2BA5F9F08}" dt="2020-09-19T20:38:43.212" v="714" actId="113"/>
          <ac:spMkLst>
            <pc:docMk/>
            <pc:sldMk cId="1778998803" sldId="261"/>
            <ac:spMk id="2" creationId="{AEAE1690-5F4B-43A8-8BB4-F4706C15F2F6}"/>
          </ac:spMkLst>
        </pc:spChg>
        <pc:spChg chg="mod">
          <ac:chgData name="JACKSON, Claire (SHS Teacher)" userId="b43d4dde-a3fa-4520-800c-1e912cccc817" providerId="ADAL" clId="{D7FDF0EF-0279-4060-8D6D-5DF2BA5F9F08}" dt="2020-09-19T19:56:04.065" v="225" actId="20577"/>
          <ac:spMkLst>
            <pc:docMk/>
            <pc:sldMk cId="1778998803" sldId="261"/>
            <ac:spMk id="3" creationId="{37214CB3-3C04-46EE-A5F8-D37F9E0157A2}"/>
          </ac:spMkLst>
        </pc:spChg>
        <pc:picChg chg="add">
          <ac:chgData name="JACKSON, Claire (SHS Teacher)" userId="b43d4dde-a3fa-4520-800c-1e912cccc817" providerId="ADAL" clId="{D7FDF0EF-0279-4060-8D6D-5DF2BA5F9F08}" dt="2020-09-19T19:55:14.332" v="200" actId="22"/>
          <ac:picMkLst>
            <pc:docMk/>
            <pc:sldMk cId="1778998803" sldId="261"/>
            <ac:picMk id="5" creationId="{749AB028-EC7F-4BA6-900B-2AD32D2AF6C4}"/>
          </ac:picMkLst>
        </pc:picChg>
      </pc:sldChg>
      <pc:sldChg chg="new del">
        <pc:chgData name="JACKSON, Claire (SHS Teacher)" userId="b43d4dde-a3fa-4520-800c-1e912cccc817" providerId="ADAL" clId="{D7FDF0EF-0279-4060-8D6D-5DF2BA5F9F08}" dt="2020-09-19T19:48:40.470" v="142" actId="680"/>
        <pc:sldMkLst>
          <pc:docMk/>
          <pc:sldMk cId="2780795082" sldId="261"/>
        </pc:sldMkLst>
      </pc:sldChg>
      <pc:sldChg chg="addSp delSp modSp new mod">
        <pc:chgData name="JACKSON, Claire (SHS Teacher)" userId="b43d4dde-a3fa-4520-800c-1e912cccc817" providerId="ADAL" clId="{D7FDF0EF-0279-4060-8D6D-5DF2BA5F9F08}" dt="2020-09-19T20:38:40.300" v="713" actId="113"/>
        <pc:sldMkLst>
          <pc:docMk/>
          <pc:sldMk cId="2702505843" sldId="262"/>
        </pc:sldMkLst>
        <pc:spChg chg="mod">
          <ac:chgData name="JACKSON, Claire (SHS Teacher)" userId="b43d4dde-a3fa-4520-800c-1e912cccc817" providerId="ADAL" clId="{D7FDF0EF-0279-4060-8D6D-5DF2BA5F9F08}" dt="2020-09-19T20:38:40.300" v="713" actId="113"/>
          <ac:spMkLst>
            <pc:docMk/>
            <pc:sldMk cId="2702505843" sldId="262"/>
            <ac:spMk id="2" creationId="{1400FFEE-C98E-4EDC-A8E0-DC31CB1F1914}"/>
          </ac:spMkLst>
        </pc:spChg>
        <pc:spChg chg="del">
          <ac:chgData name="JACKSON, Claire (SHS Teacher)" userId="b43d4dde-a3fa-4520-800c-1e912cccc817" providerId="ADAL" clId="{D7FDF0EF-0279-4060-8D6D-5DF2BA5F9F08}" dt="2020-09-19T19:56:39.457" v="230"/>
          <ac:spMkLst>
            <pc:docMk/>
            <pc:sldMk cId="2702505843" sldId="262"/>
            <ac:spMk id="3" creationId="{0B650384-EC47-47AE-AC07-D09FE37AD112}"/>
          </ac:spMkLst>
        </pc:spChg>
        <pc:spChg chg="add mod">
          <ac:chgData name="JACKSON, Claire (SHS Teacher)" userId="b43d4dde-a3fa-4520-800c-1e912cccc817" providerId="ADAL" clId="{D7FDF0EF-0279-4060-8D6D-5DF2BA5F9F08}" dt="2020-09-19T20:00:14.248" v="277" actId="14100"/>
          <ac:spMkLst>
            <pc:docMk/>
            <pc:sldMk cId="2702505843" sldId="262"/>
            <ac:spMk id="6" creationId="{DDED1877-7E84-42CA-933B-23E5E132C74A}"/>
          </ac:spMkLst>
        </pc:spChg>
        <pc:spChg chg="add mod">
          <ac:chgData name="JACKSON, Claire (SHS Teacher)" userId="b43d4dde-a3fa-4520-800c-1e912cccc817" providerId="ADAL" clId="{D7FDF0EF-0279-4060-8D6D-5DF2BA5F9F08}" dt="2020-09-19T20:02:21.320" v="286" actId="115"/>
          <ac:spMkLst>
            <pc:docMk/>
            <pc:sldMk cId="2702505843" sldId="262"/>
            <ac:spMk id="8" creationId="{5BC299FE-6A07-4D57-80F4-A63A535F8A13}"/>
          </ac:spMkLst>
        </pc:spChg>
        <pc:graphicFrameChg chg="add mod">
          <ac:chgData name="JACKSON, Claire (SHS Teacher)" userId="b43d4dde-a3fa-4520-800c-1e912cccc817" providerId="ADAL" clId="{D7FDF0EF-0279-4060-8D6D-5DF2BA5F9F08}" dt="2020-09-19T20:02:36.907" v="287" actId="115"/>
          <ac:graphicFrameMkLst>
            <pc:docMk/>
            <pc:sldMk cId="2702505843" sldId="262"/>
            <ac:graphicFrameMk id="4" creationId="{F6465118-43BD-43C3-B528-A1BA354E854E}"/>
          </ac:graphicFrameMkLst>
        </pc:graphicFrameChg>
      </pc:sldChg>
      <pc:sldChg chg="del">
        <pc:chgData name="JACKSON, Claire (SHS Teacher)" userId="b43d4dde-a3fa-4520-800c-1e912cccc817" providerId="ADAL" clId="{D7FDF0EF-0279-4060-8D6D-5DF2BA5F9F08}" dt="2020-09-19T18:50:57.201" v="2" actId="47"/>
        <pc:sldMkLst>
          <pc:docMk/>
          <pc:sldMk cId="3594961695" sldId="262"/>
        </pc:sldMkLst>
      </pc:sldChg>
      <pc:sldChg chg="del">
        <pc:chgData name="JACKSON, Claire (SHS Teacher)" userId="b43d4dde-a3fa-4520-800c-1e912cccc817" providerId="ADAL" clId="{D7FDF0EF-0279-4060-8D6D-5DF2BA5F9F08}" dt="2020-09-19T18:50:57.400" v="3" actId="47"/>
        <pc:sldMkLst>
          <pc:docMk/>
          <pc:sldMk cId="2786840540" sldId="263"/>
        </pc:sldMkLst>
      </pc:sldChg>
      <pc:sldChg chg="modSp new mod">
        <pc:chgData name="JACKSON, Claire (SHS Teacher)" userId="b43d4dde-a3fa-4520-800c-1e912cccc817" providerId="ADAL" clId="{D7FDF0EF-0279-4060-8D6D-5DF2BA5F9F08}" dt="2020-09-19T20:38:36.539" v="712" actId="113"/>
        <pc:sldMkLst>
          <pc:docMk/>
          <pc:sldMk cId="4088614463" sldId="263"/>
        </pc:sldMkLst>
        <pc:spChg chg="mod">
          <ac:chgData name="JACKSON, Claire (SHS Teacher)" userId="b43d4dde-a3fa-4520-800c-1e912cccc817" providerId="ADAL" clId="{D7FDF0EF-0279-4060-8D6D-5DF2BA5F9F08}" dt="2020-09-19T20:38:36.539" v="712" actId="113"/>
          <ac:spMkLst>
            <pc:docMk/>
            <pc:sldMk cId="4088614463" sldId="263"/>
            <ac:spMk id="2" creationId="{76E5BEE1-F43D-47F1-A29F-03D91B82ED9E}"/>
          </ac:spMkLst>
        </pc:spChg>
        <pc:spChg chg="mod">
          <ac:chgData name="JACKSON, Claire (SHS Teacher)" userId="b43d4dde-a3fa-4520-800c-1e912cccc817" providerId="ADAL" clId="{D7FDF0EF-0279-4060-8D6D-5DF2BA5F9F08}" dt="2020-09-19T20:03:41.447" v="301" actId="14100"/>
          <ac:spMkLst>
            <pc:docMk/>
            <pc:sldMk cId="4088614463" sldId="263"/>
            <ac:spMk id="3" creationId="{11779C62-B10C-4D1D-BBA0-991C30EBE607}"/>
          </ac:spMkLst>
        </pc:spChg>
      </pc:sldChg>
      <pc:sldChg chg="del">
        <pc:chgData name="JACKSON, Claire (SHS Teacher)" userId="b43d4dde-a3fa-4520-800c-1e912cccc817" providerId="ADAL" clId="{D7FDF0EF-0279-4060-8D6D-5DF2BA5F9F08}" dt="2020-09-19T18:50:58.012" v="4" actId="47"/>
        <pc:sldMkLst>
          <pc:docMk/>
          <pc:sldMk cId="406918319" sldId="264"/>
        </pc:sldMkLst>
      </pc:sldChg>
      <pc:sldChg chg="modSp new mod">
        <pc:chgData name="JACKSON, Claire (SHS Teacher)" userId="b43d4dde-a3fa-4520-800c-1e912cccc817" providerId="ADAL" clId="{D7FDF0EF-0279-4060-8D6D-5DF2BA5F9F08}" dt="2020-09-19T20:38:33.019" v="711" actId="113"/>
        <pc:sldMkLst>
          <pc:docMk/>
          <pc:sldMk cId="695755449" sldId="264"/>
        </pc:sldMkLst>
        <pc:spChg chg="mod">
          <ac:chgData name="JACKSON, Claire (SHS Teacher)" userId="b43d4dde-a3fa-4520-800c-1e912cccc817" providerId="ADAL" clId="{D7FDF0EF-0279-4060-8D6D-5DF2BA5F9F08}" dt="2020-09-19T20:38:33.019" v="711" actId="113"/>
          <ac:spMkLst>
            <pc:docMk/>
            <pc:sldMk cId="695755449" sldId="264"/>
            <ac:spMk id="2" creationId="{611848A8-C1C9-401F-845B-4A4293931CBA}"/>
          </ac:spMkLst>
        </pc:spChg>
        <pc:spChg chg="mod">
          <ac:chgData name="JACKSON, Claire (SHS Teacher)" userId="b43d4dde-a3fa-4520-800c-1e912cccc817" providerId="ADAL" clId="{D7FDF0EF-0279-4060-8D6D-5DF2BA5F9F08}" dt="2020-09-19T20:06:20.793" v="318" actId="27636"/>
          <ac:spMkLst>
            <pc:docMk/>
            <pc:sldMk cId="695755449" sldId="264"/>
            <ac:spMk id="3" creationId="{56C455CC-7B8E-4AC9-A592-83DD849D04CD}"/>
          </ac:spMkLst>
        </pc:spChg>
      </pc:sldChg>
      <pc:sldChg chg="del">
        <pc:chgData name="JACKSON, Claire (SHS Teacher)" userId="b43d4dde-a3fa-4520-800c-1e912cccc817" providerId="ADAL" clId="{D7FDF0EF-0279-4060-8D6D-5DF2BA5F9F08}" dt="2020-09-19T18:51:00.717" v="5" actId="47"/>
        <pc:sldMkLst>
          <pc:docMk/>
          <pc:sldMk cId="3245753063" sldId="265"/>
        </pc:sldMkLst>
      </pc:sldChg>
      <pc:sldChg chg="addSp modSp new mod">
        <pc:chgData name="JACKSON, Claire (SHS Teacher)" userId="b43d4dde-a3fa-4520-800c-1e912cccc817" providerId="ADAL" clId="{D7FDF0EF-0279-4060-8D6D-5DF2BA5F9F08}" dt="2020-09-19T20:38:30.604" v="710" actId="113"/>
        <pc:sldMkLst>
          <pc:docMk/>
          <pc:sldMk cId="4001242181" sldId="265"/>
        </pc:sldMkLst>
        <pc:spChg chg="mod">
          <ac:chgData name="JACKSON, Claire (SHS Teacher)" userId="b43d4dde-a3fa-4520-800c-1e912cccc817" providerId="ADAL" clId="{D7FDF0EF-0279-4060-8D6D-5DF2BA5F9F08}" dt="2020-09-19T20:38:30.604" v="710" actId="113"/>
          <ac:spMkLst>
            <pc:docMk/>
            <pc:sldMk cId="4001242181" sldId="265"/>
            <ac:spMk id="2" creationId="{24217A3A-B7FF-4D4F-BB87-3C1B3B5EBC00}"/>
          </ac:spMkLst>
        </pc:spChg>
        <pc:spChg chg="mod">
          <ac:chgData name="JACKSON, Claire (SHS Teacher)" userId="b43d4dde-a3fa-4520-800c-1e912cccc817" providerId="ADAL" clId="{D7FDF0EF-0279-4060-8D6D-5DF2BA5F9F08}" dt="2020-09-19T20:10:24.769" v="366" actId="27636"/>
          <ac:spMkLst>
            <pc:docMk/>
            <pc:sldMk cId="4001242181" sldId="265"/>
            <ac:spMk id="3" creationId="{7134002A-2D12-4E22-943D-EC49C945FD62}"/>
          </ac:spMkLst>
        </pc:spChg>
        <pc:spChg chg="add mod">
          <ac:chgData name="JACKSON, Claire (SHS Teacher)" userId="b43d4dde-a3fa-4520-800c-1e912cccc817" providerId="ADAL" clId="{D7FDF0EF-0279-4060-8D6D-5DF2BA5F9F08}" dt="2020-09-19T20:07:19.080" v="325" actId="1076"/>
          <ac:spMkLst>
            <pc:docMk/>
            <pc:sldMk cId="4001242181" sldId="265"/>
            <ac:spMk id="5" creationId="{648059D2-2ACC-46F8-86F1-EDEE913D8242}"/>
          </ac:spMkLst>
        </pc:spChg>
      </pc:sldChg>
      <pc:sldChg chg="del">
        <pc:chgData name="JACKSON, Claire (SHS Teacher)" userId="b43d4dde-a3fa-4520-800c-1e912cccc817" providerId="ADAL" clId="{D7FDF0EF-0279-4060-8D6D-5DF2BA5F9F08}" dt="2020-09-19T18:51:01.372" v="6" actId="47"/>
        <pc:sldMkLst>
          <pc:docMk/>
          <pc:sldMk cId="229462697" sldId="266"/>
        </pc:sldMkLst>
      </pc:sldChg>
      <pc:sldChg chg="modSp add mod ord">
        <pc:chgData name="JACKSON, Claire (SHS Teacher)" userId="b43d4dde-a3fa-4520-800c-1e912cccc817" providerId="ADAL" clId="{D7FDF0EF-0279-4060-8D6D-5DF2BA5F9F08}" dt="2020-09-19T20:11:38.298" v="387" actId="403"/>
        <pc:sldMkLst>
          <pc:docMk/>
          <pc:sldMk cId="1604377171" sldId="266"/>
        </pc:sldMkLst>
        <pc:spChg chg="mod">
          <ac:chgData name="JACKSON, Claire (SHS Teacher)" userId="b43d4dde-a3fa-4520-800c-1e912cccc817" providerId="ADAL" clId="{D7FDF0EF-0279-4060-8D6D-5DF2BA5F9F08}" dt="2020-09-19T20:11:32.415" v="386" actId="14100"/>
          <ac:spMkLst>
            <pc:docMk/>
            <pc:sldMk cId="1604377171" sldId="266"/>
            <ac:spMk id="8" creationId="{BD23129B-E6D9-4FBF-8D30-80F5D6212042}"/>
          </ac:spMkLst>
        </pc:spChg>
        <pc:spChg chg="mod">
          <ac:chgData name="JACKSON, Claire (SHS Teacher)" userId="b43d4dde-a3fa-4520-800c-1e912cccc817" providerId="ADAL" clId="{D7FDF0EF-0279-4060-8D6D-5DF2BA5F9F08}" dt="2020-09-19T20:11:28.456" v="385" actId="14100"/>
          <ac:spMkLst>
            <pc:docMk/>
            <pc:sldMk cId="1604377171" sldId="266"/>
            <ac:spMk id="9" creationId="{84B59543-8767-470A-8582-91DEDC1F20E1}"/>
          </ac:spMkLst>
        </pc:spChg>
        <pc:spChg chg="mod">
          <ac:chgData name="JACKSON, Claire (SHS Teacher)" userId="b43d4dde-a3fa-4520-800c-1e912cccc817" providerId="ADAL" clId="{D7FDF0EF-0279-4060-8D6D-5DF2BA5F9F08}" dt="2020-09-19T20:11:38.298" v="387" actId="403"/>
          <ac:spMkLst>
            <pc:docMk/>
            <pc:sldMk cId="1604377171" sldId="266"/>
            <ac:spMk id="13" creationId="{67496791-C141-4456-9215-A15B87845001}"/>
          </ac:spMkLst>
        </pc:spChg>
        <pc:spChg chg="mod">
          <ac:chgData name="JACKSON, Claire (SHS Teacher)" userId="b43d4dde-a3fa-4520-800c-1e912cccc817" providerId="ADAL" clId="{D7FDF0EF-0279-4060-8D6D-5DF2BA5F9F08}" dt="2020-09-19T20:11:38.298" v="387" actId="403"/>
          <ac:spMkLst>
            <pc:docMk/>
            <pc:sldMk cId="1604377171" sldId="266"/>
            <ac:spMk id="14" creationId="{28316525-3A26-4A35-9981-F46862FD1DA1}"/>
          </ac:spMkLst>
        </pc:spChg>
        <pc:spChg chg="mod">
          <ac:chgData name="JACKSON, Claire (SHS Teacher)" userId="b43d4dde-a3fa-4520-800c-1e912cccc817" providerId="ADAL" clId="{D7FDF0EF-0279-4060-8D6D-5DF2BA5F9F08}" dt="2020-09-19T20:11:00.907" v="369" actId="207"/>
          <ac:spMkLst>
            <pc:docMk/>
            <pc:sldMk cId="1604377171" sldId="266"/>
            <ac:spMk id="16" creationId="{46A8ADA0-22FB-428A-86EB-F1FB8B5AED4B}"/>
          </ac:spMkLst>
        </pc:spChg>
      </pc:sldChg>
      <pc:sldChg chg="add">
        <pc:chgData name="JACKSON, Claire (SHS Teacher)" userId="b43d4dde-a3fa-4520-800c-1e912cccc817" providerId="ADAL" clId="{D7FDF0EF-0279-4060-8D6D-5DF2BA5F9F08}" dt="2020-09-19T20:23:01.239" v="388" actId="2890"/>
        <pc:sldMkLst>
          <pc:docMk/>
          <pc:sldMk cId="1411291892" sldId="267"/>
        </pc:sldMkLst>
      </pc:sldChg>
      <pc:sldChg chg="del">
        <pc:chgData name="JACKSON, Claire (SHS Teacher)" userId="b43d4dde-a3fa-4520-800c-1e912cccc817" providerId="ADAL" clId="{D7FDF0EF-0279-4060-8D6D-5DF2BA5F9F08}" dt="2020-09-19T18:51:01.719" v="7" actId="47"/>
        <pc:sldMkLst>
          <pc:docMk/>
          <pc:sldMk cId="4019714701" sldId="267"/>
        </pc:sldMkLst>
      </pc:sldChg>
      <pc:sldChg chg="del">
        <pc:chgData name="JACKSON, Claire (SHS Teacher)" userId="b43d4dde-a3fa-4520-800c-1e912cccc817" providerId="ADAL" clId="{D7FDF0EF-0279-4060-8D6D-5DF2BA5F9F08}" dt="2020-09-19T18:51:01.916" v="8" actId="47"/>
        <pc:sldMkLst>
          <pc:docMk/>
          <pc:sldMk cId="2053031219" sldId="268"/>
        </pc:sldMkLst>
      </pc:sldChg>
      <pc:sldChg chg="addSp modSp new mod">
        <pc:chgData name="JACKSON, Claire (SHS Teacher)" userId="b43d4dde-a3fa-4520-800c-1e912cccc817" providerId="ADAL" clId="{D7FDF0EF-0279-4060-8D6D-5DF2BA5F9F08}" dt="2020-09-19T20:38:26.187" v="709" actId="113"/>
        <pc:sldMkLst>
          <pc:docMk/>
          <pc:sldMk cId="2066591905" sldId="268"/>
        </pc:sldMkLst>
        <pc:spChg chg="mod">
          <ac:chgData name="JACKSON, Claire (SHS Teacher)" userId="b43d4dde-a3fa-4520-800c-1e912cccc817" providerId="ADAL" clId="{D7FDF0EF-0279-4060-8D6D-5DF2BA5F9F08}" dt="2020-09-19T20:38:26.187" v="709" actId="113"/>
          <ac:spMkLst>
            <pc:docMk/>
            <pc:sldMk cId="2066591905" sldId="268"/>
            <ac:spMk id="2" creationId="{AD3F3124-28E9-47B7-B9E7-1DD7361EC035}"/>
          </ac:spMkLst>
        </pc:spChg>
        <pc:spChg chg="mod">
          <ac:chgData name="JACKSON, Claire (SHS Teacher)" userId="b43d4dde-a3fa-4520-800c-1e912cccc817" providerId="ADAL" clId="{D7FDF0EF-0279-4060-8D6D-5DF2BA5F9F08}" dt="2020-09-19T20:28:05.636" v="588" actId="948"/>
          <ac:spMkLst>
            <pc:docMk/>
            <pc:sldMk cId="2066591905" sldId="268"/>
            <ac:spMk id="3" creationId="{361B8418-F7EE-4A48-868E-910860A1020E}"/>
          </ac:spMkLst>
        </pc:spChg>
        <pc:spChg chg="add mod">
          <ac:chgData name="JACKSON, Claire (SHS Teacher)" userId="b43d4dde-a3fa-4520-800c-1e912cccc817" providerId="ADAL" clId="{D7FDF0EF-0279-4060-8D6D-5DF2BA5F9F08}" dt="2020-09-19T20:26:02.975" v="535" actId="1076"/>
          <ac:spMkLst>
            <pc:docMk/>
            <pc:sldMk cId="2066591905" sldId="268"/>
            <ac:spMk id="5" creationId="{40560912-4E1B-40C1-9951-19D17CBC7F12}"/>
          </ac:spMkLst>
        </pc:spChg>
      </pc:sldChg>
      <pc:sldChg chg="del">
        <pc:chgData name="JACKSON, Claire (SHS Teacher)" userId="b43d4dde-a3fa-4520-800c-1e912cccc817" providerId="ADAL" clId="{D7FDF0EF-0279-4060-8D6D-5DF2BA5F9F08}" dt="2020-09-19T18:51:02.105" v="9" actId="47"/>
        <pc:sldMkLst>
          <pc:docMk/>
          <pc:sldMk cId="3390310252" sldId="269"/>
        </pc:sldMkLst>
      </pc:sldChg>
      <pc:sldChg chg="addSp modSp new mod">
        <pc:chgData name="JACKSON, Claire (SHS Teacher)" userId="b43d4dde-a3fa-4520-800c-1e912cccc817" providerId="ADAL" clId="{D7FDF0EF-0279-4060-8D6D-5DF2BA5F9F08}" dt="2020-09-19T20:38:19.684" v="708" actId="113"/>
        <pc:sldMkLst>
          <pc:docMk/>
          <pc:sldMk cId="4146390631" sldId="269"/>
        </pc:sldMkLst>
        <pc:spChg chg="mod">
          <ac:chgData name="JACKSON, Claire (SHS Teacher)" userId="b43d4dde-a3fa-4520-800c-1e912cccc817" providerId="ADAL" clId="{D7FDF0EF-0279-4060-8D6D-5DF2BA5F9F08}" dt="2020-09-19T20:38:19.684" v="708" actId="113"/>
          <ac:spMkLst>
            <pc:docMk/>
            <pc:sldMk cId="4146390631" sldId="269"/>
            <ac:spMk id="2" creationId="{197E02A8-1569-4FEC-B84B-17AFDB24DD2F}"/>
          </ac:spMkLst>
        </pc:spChg>
        <pc:spChg chg="mod">
          <ac:chgData name="JACKSON, Claire (SHS Teacher)" userId="b43d4dde-a3fa-4520-800c-1e912cccc817" providerId="ADAL" clId="{D7FDF0EF-0279-4060-8D6D-5DF2BA5F9F08}" dt="2020-09-19T20:30:15.310" v="632" actId="14100"/>
          <ac:spMkLst>
            <pc:docMk/>
            <pc:sldMk cId="4146390631" sldId="269"/>
            <ac:spMk id="3" creationId="{DC1189D3-A10D-441D-8E26-CCD59E7F6DBF}"/>
          </ac:spMkLst>
        </pc:spChg>
        <pc:spChg chg="add mod">
          <ac:chgData name="JACKSON, Claire (SHS Teacher)" userId="b43d4dde-a3fa-4520-800c-1e912cccc817" providerId="ADAL" clId="{D7FDF0EF-0279-4060-8D6D-5DF2BA5F9F08}" dt="2020-09-19T20:30:22.031" v="634" actId="1076"/>
          <ac:spMkLst>
            <pc:docMk/>
            <pc:sldMk cId="4146390631" sldId="269"/>
            <ac:spMk id="5" creationId="{9C391043-17A0-46C8-A45B-7B39CAAE5FC3}"/>
          </ac:spMkLst>
        </pc:spChg>
      </pc:sldChg>
      <pc:sldChg chg="addSp delSp modSp new mod setBg setClrOvrMap">
        <pc:chgData name="JACKSON, Claire (SHS Teacher)" userId="b43d4dde-a3fa-4520-800c-1e912cccc817" providerId="ADAL" clId="{D7FDF0EF-0279-4060-8D6D-5DF2BA5F9F08}" dt="2020-09-19T20:36:05.886" v="689" actId="1076"/>
        <pc:sldMkLst>
          <pc:docMk/>
          <pc:sldMk cId="938502203" sldId="270"/>
        </pc:sldMkLst>
        <pc:spChg chg="mod">
          <ac:chgData name="JACKSON, Claire (SHS Teacher)" userId="b43d4dde-a3fa-4520-800c-1e912cccc817" providerId="ADAL" clId="{D7FDF0EF-0279-4060-8D6D-5DF2BA5F9F08}" dt="2020-09-19T20:33:38.558" v="665" actId="26606"/>
          <ac:spMkLst>
            <pc:docMk/>
            <pc:sldMk cId="938502203" sldId="270"/>
            <ac:spMk id="2" creationId="{C029FAE2-C8D5-4C9E-A456-C0719C7DEA11}"/>
          </ac:spMkLst>
        </pc:spChg>
        <pc:spChg chg="del">
          <ac:chgData name="JACKSON, Claire (SHS Teacher)" userId="b43d4dde-a3fa-4520-800c-1e912cccc817" providerId="ADAL" clId="{D7FDF0EF-0279-4060-8D6D-5DF2BA5F9F08}" dt="2020-09-19T20:31:25.050" v="639"/>
          <ac:spMkLst>
            <pc:docMk/>
            <pc:sldMk cId="938502203" sldId="270"/>
            <ac:spMk id="3" creationId="{C7FACEF8-2FEC-4F3D-9D8C-2C2FCDA54107}"/>
          </ac:spMkLst>
        </pc:spChg>
        <pc:spChg chg="add del">
          <ac:chgData name="JACKSON, Claire (SHS Teacher)" userId="b43d4dde-a3fa-4520-800c-1e912cccc817" providerId="ADAL" clId="{D7FDF0EF-0279-4060-8D6D-5DF2BA5F9F08}" dt="2020-09-19T20:33:38.558" v="665" actId="26606"/>
          <ac:spMkLst>
            <pc:docMk/>
            <pc:sldMk cId="938502203" sldId="270"/>
            <ac:spMk id="11" creationId="{C7FA33FF-088D-4F16-95A2-2C64D353DEA8}"/>
          </ac:spMkLst>
        </pc:spChg>
        <pc:spChg chg="add mod">
          <ac:chgData name="JACKSON, Claire (SHS Teacher)" userId="b43d4dde-a3fa-4520-800c-1e912cccc817" providerId="ADAL" clId="{D7FDF0EF-0279-4060-8D6D-5DF2BA5F9F08}" dt="2020-09-19T20:35:28.070" v="685" actId="1076"/>
          <ac:spMkLst>
            <pc:docMk/>
            <pc:sldMk cId="938502203" sldId="270"/>
            <ac:spMk id="12" creationId="{CEC591F3-CADB-4C59-8A6B-F29A135EA013}"/>
          </ac:spMkLst>
        </pc:spChg>
        <pc:spChg chg="add del">
          <ac:chgData name="JACKSON, Claire (SHS Teacher)" userId="b43d4dde-a3fa-4520-800c-1e912cccc817" providerId="ADAL" clId="{D7FDF0EF-0279-4060-8D6D-5DF2BA5F9F08}" dt="2020-09-19T20:33:38.558" v="665" actId="26606"/>
          <ac:spMkLst>
            <pc:docMk/>
            <pc:sldMk cId="938502203" sldId="270"/>
            <ac:spMk id="13" creationId="{A376EFB1-01CF-419F-ABF1-2AF02BBFCBD1}"/>
          </ac:spMkLst>
        </pc:spChg>
        <pc:spChg chg="add mod">
          <ac:chgData name="JACKSON, Claire (SHS Teacher)" userId="b43d4dde-a3fa-4520-800c-1e912cccc817" providerId="ADAL" clId="{D7FDF0EF-0279-4060-8D6D-5DF2BA5F9F08}" dt="2020-09-19T20:36:01.046" v="688" actId="1076"/>
          <ac:spMkLst>
            <pc:docMk/>
            <pc:sldMk cId="938502203" sldId="270"/>
            <ac:spMk id="14" creationId="{952A12A2-BE99-443A-B3C8-405040031CAD}"/>
          </ac:spMkLst>
        </pc:spChg>
        <pc:spChg chg="add del">
          <ac:chgData name="JACKSON, Claire (SHS Teacher)" userId="b43d4dde-a3fa-4520-800c-1e912cccc817" providerId="ADAL" clId="{D7FDF0EF-0279-4060-8D6D-5DF2BA5F9F08}" dt="2020-09-19T20:33:38.558" v="665" actId="26606"/>
          <ac:spMkLst>
            <pc:docMk/>
            <pc:sldMk cId="938502203" sldId="270"/>
            <ac:spMk id="15" creationId="{FF9DEA15-78BD-4750-AA18-B9F28A6D5AB8}"/>
          </ac:spMkLst>
        </pc:spChg>
        <pc:graphicFrameChg chg="add mod ord modGraphic">
          <ac:chgData name="JACKSON, Claire (SHS Teacher)" userId="b43d4dde-a3fa-4520-800c-1e912cccc817" providerId="ADAL" clId="{D7FDF0EF-0279-4060-8D6D-5DF2BA5F9F08}" dt="2020-09-19T20:35:10.639" v="680"/>
          <ac:graphicFrameMkLst>
            <pc:docMk/>
            <pc:sldMk cId="938502203" sldId="270"/>
            <ac:graphicFrameMk id="4" creationId="{01425BCA-2C99-49E3-B3EF-BBAEB5496FA6}"/>
          </ac:graphicFrameMkLst>
        </pc:graphicFrameChg>
        <pc:picChg chg="add mod">
          <ac:chgData name="JACKSON, Claire (SHS Teacher)" userId="b43d4dde-a3fa-4520-800c-1e912cccc817" providerId="ADAL" clId="{D7FDF0EF-0279-4060-8D6D-5DF2BA5F9F08}" dt="2020-09-19T20:36:05.886" v="689" actId="1076"/>
          <ac:picMkLst>
            <pc:docMk/>
            <pc:sldMk cId="938502203" sldId="270"/>
            <ac:picMk id="6" creationId="{C0BDDAD1-6D64-4173-8ECB-E3C85DDF2186}"/>
          </ac:picMkLst>
        </pc:picChg>
      </pc:sldChg>
      <pc:sldChg chg="modSp new mod">
        <pc:chgData name="JACKSON, Claire (SHS Teacher)" userId="b43d4dde-a3fa-4520-800c-1e912cccc817" providerId="ADAL" clId="{D7FDF0EF-0279-4060-8D6D-5DF2BA5F9F08}" dt="2020-09-19T20:38:15.907" v="707" actId="113"/>
        <pc:sldMkLst>
          <pc:docMk/>
          <pc:sldMk cId="3820270826" sldId="271"/>
        </pc:sldMkLst>
        <pc:spChg chg="mod">
          <ac:chgData name="JACKSON, Claire (SHS Teacher)" userId="b43d4dde-a3fa-4520-800c-1e912cccc817" providerId="ADAL" clId="{D7FDF0EF-0279-4060-8D6D-5DF2BA5F9F08}" dt="2020-09-19T20:38:15.907" v="707" actId="113"/>
          <ac:spMkLst>
            <pc:docMk/>
            <pc:sldMk cId="3820270826" sldId="271"/>
            <ac:spMk id="2" creationId="{2A2E60E5-D4CB-492B-B9AC-187B3CF2E808}"/>
          </ac:spMkLst>
        </pc:spChg>
        <pc:spChg chg="mod">
          <ac:chgData name="JACKSON, Claire (SHS Teacher)" userId="b43d4dde-a3fa-4520-800c-1e912cccc817" providerId="ADAL" clId="{D7FDF0EF-0279-4060-8D6D-5DF2BA5F9F08}" dt="2020-09-19T20:37:38.690" v="706" actId="20577"/>
          <ac:spMkLst>
            <pc:docMk/>
            <pc:sldMk cId="3820270826" sldId="271"/>
            <ac:spMk id="3" creationId="{59A9492B-AFC3-4BB7-9264-E253555F4DB8}"/>
          </ac:spMkLst>
        </pc:spChg>
      </pc:sldChg>
      <pc:sldChg chg="addSp modSp new mod">
        <pc:chgData name="JACKSON, Claire (SHS Teacher)" userId="b43d4dde-a3fa-4520-800c-1e912cccc817" providerId="ADAL" clId="{D7FDF0EF-0279-4060-8D6D-5DF2BA5F9F08}" dt="2020-09-19T20:42:17.164" v="746" actId="207"/>
        <pc:sldMkLst>
          <pc:docMk/>
          <pc:sldMk cId="3739870723" sldId="272"/>
        </pc:sldMkLst>
        <pc:spChg chg="mod">
          <ac:chgData name="JACKSON, Claire (SHS Teacher)" userId="b43d4dde-a3fa-4520-800c-1e912cccc817" providerId="ADAL" clId="{D7FDF0EF-0279-4060-8D6D-5DF2BA5F9F08}" dt="2020-09-19T20:39:43.585" v="722" actId="113"/>
          <ac:spMkLst>
            <pc:docMk/>
            <pc:sldMk cId="3739870723" sldId="272"/>
            <ac:spMk id="2" creationId="{EBE172D8-FAD5-4214-B9FB-884DC763B609}"/>
          </ac:spMkLst>
        </pc:spChg>
        <pc:spChg chg="mod">
          <ac:chgData name="JACKSON, Claire (SHS Teacher)" userId="b43d4dde-a3fa-4520-800c-1e912cccc817" providerId="ADAL" clId="{D7FDF0EF-0279-4060-8D6D-5DF2BA5F9F08}" dt="2020-09-19T20:42:17.164" v="746" actId="207"/>
          <ac:spMkLst>
            <pc:docMk/>
            <pc:sldMk cId="3739870723" sldId="272"/>
            <ac:spMk id="3" creationId="{302FFA62-00CD-4908-998B-00D3F7D73929}"/>
          </ac:spMkLst>
        </pc:spChg>
        <pc:spChg chg="add mod">
          <ac:chgData name="JACKSON, Claire (SHS Teacher)" userId="b43d4dde-a3fa-4520-800c-1e912cccc817" providerId="ADAL" clId="{D7FDF0EF-0279-4060-8D6D-5DF2BA5F9F08}" dt="2020-09-19T20:41:45.934" v="740" actId="1076"/>
          <ac:spMkLst>
            <pc:docMk/>
            <pc:sldMk cId="3739870723" sldId="272"/>
            <ac:spMk id="5" creationId="{C7EEDD2D-DEFF-4BEE-B10E-C7508D952038}"/>
          </ac:spMkLst>
        </pc:spChg>
      </pc:sldChg>
      <pc:sldChg chg="addSp modSp new mod">
        <pc:chgData name="JACKSON, Claire (SHS Teacher)" userId="b43d4dde-a3fa-4520-800c-1e912cccc817" providerId="ADAL" clId="{D7FDF0EF-0279-4060-8D6D-5DF2BA5F9F08}" dt="2020-09-19T20:44:39.507" v="772" actId="207"/>
        <pc:sldMkLst>
          <pc:docMk/>
          <pc:sldMk cId="1326259528" sldId="273"/>
        </pc:sldMkLst>
        <pc:spChg chg="mod">
          <ac:chgData name="JACKSON, Claire (SHS Teacher)" userId="b43d4dde-a3fa-4520-800c-1e912cccc817" providerId="ADAL" clId="{D7FDF0EF-0279-4060-8D6D-5DF2BA5F9F08}" dt="2020-09-19T20:42:50.190" v="752" actId="1076"/>
          <ac:spMkLst>
            <pc:docMk/>
            <pc:sldMk cId="1326259528" sldId="273"/>
            <ac:spMk id="2" creationId="{1AFF6EDE-410C-4FD6-88D3-A38B1875336D}"/>
          </ac:spMkLst>
        </pc:spChg>
        <pc:spChg chg="mod">
          <ac:chgData name="JACKSON, Claire (SHS Teacher)" userId="b43d4dde-a3fa-4520-800c-1e912cccc817" providerId="ADAL" clId="{D7FDF0EF-0279-4060-8D6D-5DF2BA5F9F08}" dt="2020-09-19T20:44:39.507" v="772" actId="207"/>
          <ac:spMkLst>
            <pc:docMk/>
            <pc:sldMk cId="1326259528" sldId="273"/>
            <ac:spMk id="3" creationId="{B98BE922-88D6-4E8F-A3A4-A9EE5A80DE8E}"/>
          </ac:spMkLst>
        </pc:spChg>
        <pc:spChg chg="add mod">
          <ac:chgData name="JACKSON, Claire (SHS Teacher)" userId="b43d4dde-a3fa-4520-800c-1e912cccc817" providerId="ADAL" clId="{D7FDF0EF-0279-4060-8D6D-5DF2BA5F9F08}" dt="2020-09-19T20:43:18.975" v="758" actId="1076"/>
          <ac:spMkLst>
            <pc:docMk/>
            <pc:sldMk cId="1326259528" sldId="273"/>
            <ac:spMk id="5" creationId="{272D7D74-6842-48E8-9CFD-82CAC9700B87}"/>
          </ac:spMkLst>
        </pc:spChg>
      </pc:sldChg>
      <pc:sldChg chg="modSp add mod ord">
        <pc:chgData name="JACKSON, Claire (SHS Teacher)" userId="b43d4dde-a3fa-4520-800c-1e912cccc817" providerId="ADAL" clId="{D7FDF0EF-0279-4060-8D6D-5DF2BA5F9F08}" dt="2020-09-19T20:45:28.011" v="778" actId="20577"/>
        <pc:sldMkLst>
          <pc:docMk/>
          <pc:sldMk cId="3319108397" sldId="274"/>
        </pc:sldMkLst>
        <pc:spChg chg="mod">
          <ac:chgData name="JACKSON, Claire (SHS Teacher)" userId="b43d4dde-a3fa-4520-800c-1e912cccc817" providerId="ADAL" clId="{D7FDF0EF-0279-4060-8D6D-5DF2BA5F9F08}" dt="2020-09-19T20:45:17.446" v="776" actId="207"/>
          <ac:spMkLst>
            <pc:docMk/>
            <pc:sldMk cId="3319108397" sldId="274"/>
            <ac:spMk id="16" creationId="{46A8ADA0-22FB-428A-86EB-F1FB8B5AED4B}"/>
          </ac:spMkLst>
        </pc:spChg>
        <pc:spChg chg="mod">
          <ac:chgData name="JACKSON, Claire (SHS Teacher)" userId="b43d4dde-a3fa-4520-800c-1e912cccc817" providerId="ADAL" clId="{D7FDF0EF-0279-4060-8D6D-5DF2BA5F9F08}" dt="2020-09-19T20:45:28.011" v="778" actId="20577"/>
          <ac:spMkLst>
            <pc:docMk/>
            <pc:sldMk cId="3319108397" sldId="274"/>
            <ac:spMk id="17" creationId="{26217492-D154-4B95-95EC-E8A6AD3D1546}"/>
          </ac:spMkLst>
        </pc:spChg>
      </pc:sldChg>
      <pc:sldChg chg="addSp delSp modSp new mod setBg">
        <pc:chgData name="JACKSON, Claire (SHS Teacher)" userId="b43d4dde-a3fa-4520-800c-1e912cccc817" providerId="ADAL" clId="{D7FDF0EF-0279-4060-8D6D-5DF2BA5F9F08}" dt="2020-09-19T21:02:39.712" v="1337" actId="207"/>
        <pc:sldMkLst>
          <pc:docMk/>
          <pc:sldMk cId="1560632678" sldId="275"/>
        </pc:sldMkLst>
        <pc:spChg chg="add mod">
          <ac:chgData name="JACKSON, Claire (SHS Teacher)" userId="b43d4dde-a3fa-4520-800c-1e912cccc817" providerId="ADAL" clId="{D7FDF0EF-0279-4060-8D6D-5DF2BA5F9F08}" dt="2020-09-19T21:02:39.712" v="1337" actId="207"/>
          <ac:spMkLst>
            <pc:docMk/>
            <pc:sldMk cId="1560632678" sldId="275"/>
            <ac:spMk id="2" creationId="{3752134D-F3A5-4C26-A93C-5227B43CC10B}"/>
          </ac:spMkLst>
        </pc:spChg>
        <pc:spChg chg="add mod">
          <ac:chgData name="JACKSON, Claire (SHS Teacher)" userId="b43d4dde-a3fa-4520-800c-1e912cccc817" providerId="ADAL" clId="{D7FDF0EF-0279-4060-8D6D-5DF2BA5F9F08}" dt="2020-09-19T20:59:04.844" v="1122" actId="20577"/>
          <ac:spMkLst>
            <pc:docMk/>
            <pc:sldMk cId="1560632678" sldId="275"/>
            <ac:spMk id="4" creationId="{C3FF953F-A68D-4E51-BC70-4C127E13AFB3}"/>
          </ac:spMkLst>
        </pc:spChg>
        <pc:spChg chg="add mod">
          <ac:chgData name="JACKSON, Claire (SHS Teacher)" userId="b43d4dde-a3fa-4520-800c-1e912cccc817" providerId="ADAL" clId="{D7FDF0EF-0279-4060-8D6D-5DF2BA5F9F08}" dt="2020-09-19T21:00:52.730" v="1226" actId="20577"/>
          <ac:spMkLst>
            <pc:docMk/>
            <pc:sldMk cId="1560632678" sldId="275"/>
            <ac:spMk id="5" creationId="{1D32A424-4287-4934-819A-9EA037A51E04}"/>
          </ac:spMkLst>
        </pc:spChg>
        <pc:spChg chg="add mod">
          <ac:chgData name="JACKSON, Claire (SHS Teacher)" userId="b43d4dde-a3fa-4520-800c-1e912cccc817" providerId="ADAL" clId="{D7FDF0EF-0279-4060-8D6D-5DF2BA5F9F08}" dt="2020-09-19T20:57:00.961" v="1000" actId="5793"/>
          <ac:spMkLst>
            <pc:docMk/>
            <pc:sldMk cId="1560632678" sldId="275"/>
            <ac:spMk id="6" creationId="{8B009206-A7D5-4CD6-9A8A-0526F4907DD5}"/>
          </ac:spMkLst>
        </pc:spChg>
        <pc:spChg chg="add mod">
          <ac:chgData name="JACKSON, Claire (SHS Teacher)" userId="b43d4dde-a3fa-4520-800c-1e912cccc817" providerId="ADAL" clId="{D7FDF0EF-0279-4060-8D6D-5DF2BA5F9F08}" dt="2020-09-19T21:02:20.344" v="1336" actId="20577"/>
          <ac:spMkLst>
            <pc:docMk/>
            <pc:sldMk cId="1560632678" sldId="275"/>
            <ac:spMk id="7" creationId="{B35815FC-0FF1-41EE-850C-F4697E4B9691}"/>
          </ac:spMkLst>
        </pc:spChg>
        <pc:graphicFrameChg chg="add del mod modGraphic">
          <ac:chgData name="JACKSON, Claire (SHS Teacher)" userId="b43d4dde-a3fa-4520-800c-1e912cccc817" providerId="ADAL" clId="{D7FDF0EF-0279-4060-8D6D-5DF2BA5F9F08}" dt="2020-09-19T20:49:50.778" v="796" actId="1032"/>
          <ac:graphicFrameMkLst>
            <pc:docMk/>
            <pc:sldMk cId="1560632678" sldId="275"/>
            <ac:graphicFrameMk id="3" creationId="{8DAD141F-D841-4FED-BB62-321B04FDB070}"/>
          </ac:graphicFrameMkLst>
        </pc:graphicFrameChg>
      </pc:sldChg>
      <pc:sldChg chg="modSp add mod">
        <pc:chgData name="JACKSON, Claire (SHS Teacher)" userId="b43d4dde-a3fa-4520-800c-1e912cccc817" providerId="ADAL" clId="{D7FDF0EF-0279-4060-8D6D-5DF2BA5F9F08}" dt="2020-09-19T20:58:01.623" v="1036" actId="21"/>
        <pc:sldMkLst>
          <pc:docMk/>
          <pc:sldMk cId="573450284" sldId="276"/>
        </pc:sldMkLst>
        <pc:spChg chg="mod">
          <ac:chgData name="JACKSON, Claire (SHS Teacher)" userId="b43d4dde-a3fa-4520-800c-1e912cccc817" providerId="ADAL" clId="{D7FDF0EF-0279-4060-8D6D-5DF2BA5F9F08}" dt="2020-09-19T20:58:01.623" v="1036" actId="21"/>
          <ac:spMkLst>
            <pc:docMk/>
            <pc:sldMk cId="573450284" sldId="276"/>
            <ac:spMk id="4" creationId="{C3FF953F-A68D-4E51-BC70-4C127E13AFB3}"/>
          </ac:spMkLst>
        </pc:spChg>
      </pc:sldChg>
      <pc:sldChg chg="modSp add del mod ord">
        <pc:chgData name="JACKSON, Claire (SHS Teacher)" userId="b43d4dde-a3fa-4520-800c-1e912cccc817" providerId="ADAL" clId="{D7FDF0EF-0279-4060-8D6D-5DF2BA5F9F08}" dt="2020-09-19T21:07:29.773" v="1450" actId="47"/>
        <pc:sldMkLst>
          <pc:docMk/>
          <pc:sldMk cId="134795671" sldId="277"/>
        </pc:sldMkLst>
        <pc:spChg chg="mod">
          <ac:chgData name="JACKSON, Claire (SHS Teacher)" userId="b43d4dde-a3fa-4520-800c-1e912cccc817" providerId="ADAL" clId="{D7FDF0EF-0279-4060-8D6D-5DF2BA5F9F08}" dt="2020-09-19T21:03:59.815" v="1389" actId="20577"/>
          <ac:spMkLst>
            <pc:docMk/>
            <pc:sldMk cId="134795671" sldId="277"/>
            <ac:spMk id="2" creationId="{3752134D-F3A5-4C26-A93C-5227B43CC10B}"/>
          </ac:spMkLst>
        </pc:spChg>
      </pc:sldChg>
      <pc:sldChg chg="addSp delSp modSp add mod ord replId">
        <pc:chgData name="JACKSON, Claire (SHS Teacher)" userId="b43d4dde-a3fa-4520-800c-1e912cccc817" providerId="ADAL" clId="{D7FDF0EF-0279-4060-8D6D-5DF2BA5F9F08}" dt="2020-09-19T21:06:55.356" v="1449" actId="14100"/>
        <pc:sldMkLst>
          <pc:docMk/>
          <pc:sldMk cId="3008203614" sldId="278"/>
        </pc:sldMkLst>
        <pc:spChg chg="mod">
          <ac:chgData name="JACKSON, Claire (SHS Teacher)" userId="b43d4dde-a3fa-4520-800c-1e912cccc817" providerId="ADAL" clId="{D7FDF0EF-0279-4060-8D6D-5DF2BA5F9F08}" dt="2020-09-19T21:06:02.573" v="1433" actId="1076"/>
          <ac:spMkLst>
            <pc:docMk/>
            <pc:sldMk cId="3008203614" sldId="278"/>
            <ac:spMk id="2" creationId="{3752134D-F3A5-4C26-A93C-5227B43CC10B}"/>
          </ac:spMkLst>
        </pc:spChg>
        <pc:spChg chg="mod">
          <ac:chgData name="JACKSON, Claire (SHS Teacher)" userId="b43d4dde-a3fa-4520-800c-1e912cccc817" providerId="ADAL" clId="{D7FDF0EF-0279-4060-8D6D-5DF2BA5F9F08}" dt="2020-09-19T21:06:55.356" v="1449" actId="14100"/>
          <ac:spMkLst>
            <pc:docMk/>
            <pc:sldMk cId="3008203614" sldId="278"/>
            <ac:spMk id="4" creationId="{C3FF953F-A68D-4E51-BC70-4C127E13AFB3}"/>
          </ac:spMkLst>
        </pc:spChg>
        <pc:spChg chg="mod">
          <ac:chgData name="JACKSON, Claire (SHS Teacher)" userId="b43d4dde-a3fa-4520-800c-1e912cccc817" providerId="ADAL" clId="{D7FDF0EF-0279-4060-8D6D-5DF2BA5F9F08}" dt="2020-09-19T21:06:49.549" v="1447" actId="14100"/>
          <ac:spMkLst>
            <pc:docMk/>
            <pc:sldMk cId="3008203614" sldId="278"/>
            <ac:spMk id="5" creationId="{1D32A424-4287-4934-819A-9EA037A51E04}"/>
          </ac:spMkLst>
        </pc:spChg>
        <pc:spChg chg="mod">
          <ac:chgData name="JACKSON, Claire (SHS Teacher)" userId="b43d4dde-a3fa-4520-800c-1e912cccc817" providerId="ADAL" clId="{D7FDF0EF-0279-4060-8D6D-5DF2BA5F9F08}" dt="2020-09-19T21:06:37.036" v="1442" actId="14100"/>
          <ac:spMkLst>
            <pc:docMk/>
            <pc:sldMk cId="3008203614" sldId="278"/>
            <ac:spMk id="6" creationId="{8B009206-A7D5-4CD6-9A8A-0526F4907DD5}"/>
          </ac:spMkLst>
        </pc:spChg>
        <pc:spChg chg="mod">
          <ac:chgData name="JACKSON, Claire (SHS Teacher)" userId="b43d4dde-a3fa-4520-800c-1e912cccc817" providerId="ADAL" clId="{D7FDF0EF-0279-4060-8D6D-5DF2BA5F9F08}" dt="2020-09-19T21:06:17.893" v="1438" actId="14100"/>
          <ac:spMkLst>
            <pc:docMk/>
            <pc:sldMk cId="3008203614" sldId="278"/>
            <ac:spMk id="7" creationId="{B35815FC-0FF1-41EE-850C-F4697E4B9691}"/>
          </ac:spMkLst>
        </pc:spChg>
        <pc:spChg chg="add del mod">
          <ac:chgData name="JACKSON, Claire (SHS Teacher)" userId="b43d4dde-a3fa-4520-800c-1e912cccc817" providerId="ADAL" clId="{D7FDF0EF-0279-4060-8D6D-5DF2BA5F9F08}" dt="2020-09-19T21:06:38.704" v="1444"/>
          <ac:spMkLst>
            <pc:docMk/>
            <pc:sldMk cId="3008203614" sldId="278"/>
            <ac:spMk id="8" creationId="{281D6B48-9FAB-4898-A2CA-DA91DC505A6F}"/>
          </ac:spMkLst>
        </pc:spChg>
        <pc:spChg chg="add mod">
          <ac:chgData name="JACKSON, Claire (SHS Teacher)" userId="b43d4dde-a3fa-4520-800c-1e912cccc817" providerId="ADAL" clId="{D7FDF0EF-0279-4060-8D6D-5DF2BA5F9F08}" dt="2020-09-19T21:06:29.518" v="1441" actId="207"/>
          <ac:spMkLst>
            <pc:docMk/>
            <pc:sldMk cId="3008203614" sldId="278"/>
            <ac:spMk id="9" creationId="{227709B7-FED3-4737-95A5-55B2A7E584BD}"/>
          </ac:spMkLst>
        </pc:spChg>
      </pc:sldChg>
      <pc:sldChg chg="modSp add mod">
        <pc:chgData name="JACKSON, Claire (SHS Teacher)" userId="b43d4dde-a3fa-4520-800c-1e912cccc817" providerId="ADAL" clId="{D7FDF0EF-0279-4060-8D6D-5DF2BA5F9F08}" dt="2020-09-19T21:09:27.286" v="1504" actId="20577"/>
        <pc:sldMkLst>
          <pc:docMk/>
          <pc:sldMk cId="1966423915" sldId="279"/>
        </pc:sldMkLst>
        <pc:spChg chg="mod">
          <ac:chgData name="JACKSON, Claire (SHS Teacher)" userId="b43d4dde-a3fa-4520-800c-1e912cccc817" providerId="ADAL" clId="{D7FDF0EF-0279-4060-8D6D-5DF2BA5F9F08}" dt="2020-09-19T21:09:12.167" v="1499" actId="20577"/>
          <ac:spMkLst>
            <pc:docMk/>
            <pc:sldMk cId="1966423915" sldId="279"/>
            <ac:spMk id="4" creationId="{C3FF953F-A68D-4E51-BC70-4C127E13AFB3}"/>
          </ac:spMkLst>
        </pc:spChg>
        <pc:spChg chg="mod">
          <ac:chgData name="JACKSON, Claire (SHS Teacher)" userId="b43d4dde-a3fa-4520-800c-1e912cccc817" providerId="ADAL" clId="{D7FDF0EF-0279-4060-8D6D-5DF2BA5F9F08}" dt="2020-09-19T21:09:06.719" v="1497" actId="20577"/>
          <ac:spMkLst>
            <pc:docMk/>
            <pc:sldMk cId="1966423915" sldId="279"/>
            <ac:spMk id="5" creationId="{1D32A424-4287-4934-819A-9EA037A51E04}"/>
          </ac:spMkLst>
        </pc:spChg>
        <pc:spChg chg="mod">
          <ac:chgData name="JACKSON, Claire (SHS Teacher)" userId="b43d4dde-a3fa-4520-800c-1e912cccc817" providerId="ADAL" clId="{D7FDF0EF-0279-4060-8D6D-5DF2BA5F9F08}" dt="2020-09-19T21:09:27.286" v="1504" actId="20577"/>
          <ac:spMkLst>
            <pc:docMk/>
            <pc:sldMk cId="1966423915" sldId="279"/>
            <ac:spMk id="6" creationId="{8B009206-A7D5-4CD6-9A8A-0526F4907DD5}"/>
          </ac:spMkLst>
        </pc:spChg>
        <pc:spChg chg="mod">
          <ac:chgData name="JACKSON, Claire (SHS Teacher)" userId="b43d4dde-a3fa-4520-800c-1e912cccc817" providerId="ADAL" clId="{D7FDF0EF-0279-4060-8D6D-5DF2BA5F9F08}" dt="2020-09-19T21:09:22.150" v="1502" actId="20577"/>
          <ac:spMkLst>
            <pc:docMk/>
            <pc:sldMk cId="1966423915" sldId="279"/>
            <ac:spMk id="7" creationId="{B35815FC-0FF1-41EE-850C-F4697E4B9691}"/>
          </ac:spMkLst>
        </pc:spChg>
        <pc:spChg chg="mod">
          <ac:chgData name="JACKSON, Claire (SHS Teacher)" userId="b43d4dde-a3fa-4520-800c-1e912cccc817" providerId="ADAL" clId="{D7FDF0EF-0279-4060-8D6D-5DF2BA5F9F08}" dt="2020-09-19T21:09:16.222" v="1500" actId="404"/>
          <ac:spMkLst>
            <pc:docMk/>
            <pc:sldMk cId="1966423915" sldId="279"/>
            <ac:spMk id="9" creationId="{227709B7-FED3-4737-95A5-55B2A7E584BD}"/>
          </ac:spMkLst>
        </pc:spChg>
      </pc:sldChg>
    </pc:docChg>
  </pc:docChgLst>
  <pc:docChgLst>
    <pc:chgData name="JACKSON, Claire (SHS Teacher)" userId="S::cjackson26@stocksbridgehigh.sheffield.sch.uk::b43d4dde-a3fa-4520-800c-1e912cccc817" providerId="AD" clId="Web-{1DB72ED9-8EBC-2947-2E2D-768EA07CEC7F}"/>
    <pc:docChg chg="addSld">
      <pc:chgData name="JACKSON, Claire (SHS Teacher)" userId="S::cjackson26@stocksbridgehigh.sheffield.sch.uk::b43d4dde-a3fa-4520-800c-1e912cccc817" providerId="AD" clId="Web-{1DB72ED9-8EBC-2947-2E2D-768EA07CEC7F}" dt="2020-09-22T06:43:04.190" v="0"/>
      <pc:docMkLst>
        <pc:docMk/>
      </pc:docMkLst>
      <pc:sldChg chg="add replId">
        <pc:chgData name="JACKSON, Claire (SHS Teacher)" userId="S::cjackson26@stocksbridgehigh.sheffield.sch.uk::b43d4dde-a3fa-4520-800c-1e912cccc817" providerId="AD" clId="Web-{1DB72ED9-8EBC-2947-2E2D-768EA07CEC7F}" dt="2020-09-22T06:43:04.190" v="0"/>
        <pc:sldMkLst>
          <pc:docMk/>
          <pc:sldMk cId="1391284885" sldId="280"/>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8AB0DC-D26F-4944-98DE-5A952EE55EDD}"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44828CDD-684E-46D6-9A98-1E2BB5185FC6}">
      <dgm:prSet phldrT="[Text]" custT="1"/>
      <dgm:spPr/>
      <dgm:t>
        <a:bodyPr/>
        <a:lstStyle/>
        <a:p>
          <a:r>
            <a:rPr lang="en-US" sz="1600" b="1" dirty="0">
              <a:solidFill>
                <a:schemeClr val="tx2"/>
              </a:solidFill>
            </a:rPr>
            <a:t>Types of ventilation</a:t>
          </a:r>
        </a:p>
      </dgm:t>
    </dgm:pt>
    <dgm:pt modelId="{496A753C-1AC7-4CBA-BD61-1013FDAC370A}" type="parTrans" cxnId="{5DA6A7B8-B6A0-4401-8984-110D73E77763}">
      <dgm:prSet/>
      <dgm:spPr/>
      <dgm:t>
        <a:bodyPr/>
        <a:lstStyle/>
        <a:p>
          <a:endParaRPr lang="en-US"/>
        </a:p>
      </dgm:t>
    </dgm:pt>
    <dgm:pt modelId="{FCD595AC-9CE2-43EB-AFCE-D21155DA5D8F}" type="sibTrans" cxnId="{5DA6A7B8-B6A0-4401-8984-110D73E77763}">
      <dgm:prSet/>
      <dgm:spPr/>
      <dgm:t>
        <a:bodyPr/>
        <a:lstStyle/>
        <a:p>
          <a:endParaRPr lang="en-US"/>
        </a:p>
      </dgm:t>
    </dgm:pt>
    <dgm:pt modelId="{82C22EB4-A11A-464E-A4B3-21736FA13540}">
      <dgm:prSet phldrT="[Text]" custT="1"/>
      <dgm:spPr>
        <a:solidFill>
          <a:schemeClr val="accent2"/>
        </a:solidFill>
      </dgm:spPr>
      <dgm:t>
        <a:bodyPr/>
        <a:lstStyle/>
        <a:p>
          <a:r>
            <a:rPr lang="en-US" sz="1600" b="1" i="1" dirty="0">
              <a:solidFill>
                <a:schemeClr val="tx1"/>
              </a:solidFill>
            </a:rPr>
            <a:t>Opening doors</a:t>
          </a:r>
        </a:p>
      </dgm:t>
    </dgm:pt>
    <dgm:pt modelId="{E38970BA-A14E-4065-9447-92E71C297A6F}" type="parTrans" cxnId="{4DA0AFBE-0539-4FB1-8F75-E243784FB4CF}">
      <dgm:prSet/>
      <dgm:spPr/>
      <dgm:t>
        <a:bodyPr/>
        <a:lstStyle/>
        <a:p>
          <a:endParaRPr lang="en-US" dirty="0"/>
        </a:p>
      </dgm:t>
    </dgm:pt>
    <dgm:pt modelId="{D128A9F9-6BD6-4A9D-93DD-D63BA910B0D7}" type="sibTrans" cxnId="{4DA0AFBE-0539-4FB1-8F75-E243784FB4CF}">
      <dgm:prSet/>
      <dgm:spPr/>
      <dgm:t>
        <a:bodyPr/>
        <a:lstStyle/>
        <a:p>
          <a:endParaRPr lang="en-US"/>
        </a:p>
      </dgm:t>
    </dgm:pt>
    <dgm:pt modelId="{11882C46-452A-4641-AE67-931C33659BE6}">
      <dgm:prSet phldrT="[Text]" custT="1"/>
      <dgm:spPr/>
      <dgm:t>
        <a:bodyPr/>
        <a:lstStyle/>
        <a:p>
          <a:r>
            <a:rPr lang="en-US" sz="1600" b="1" u="sng" dirty="0">
              <a:solidFill>
                <a:schemeClr val="tx2"/>
              </a:solidFill>
            </a:rPr>
            <a:t>Using air conditioning</a:t>
          </a:r>
        </a:p>
      </dgm:t>
    </dgm:pt>
    <dgm:pt modelId="{70508F81-8182-4C68-918A-4BC52A74ADC1}" type="parTrans" cxnId="{58107ABC-9A42-46F1-834A-44B9C67E85F0}">
      <dgm:prSet/>
      <dgm:spPr/>
      <dgm:t>
        <a:bodyPr/>
        <a:lstStyle/>
        <a:p>
          <a:endParaRPr lang="en-US" dirty="0"/>
        </a:p>
      </dgm:t>
    </dgm:pt>
    <dgm:pt modelId="{A9BB989E-AF3E-4446-9EB2-D2BE26F94A71}" type="sibTrans" cxnId="{58107ABC-9A42-46F1-834A-44B9C67E85F0}">
      <dgm:prSet/>
      <dgm:spPr/>
      <dgm:t>
        <a:bodyPr/>
        <a:lstStyle/>
        <a:p>
          <a:endParaRPr lang="en-US"/>
        </a:p>
      </dgm:t>
    </dgm:pt>
    <dgm:pt modelId="{8C7811A5-F969-4881-9327-E63D19978810}">
      <dgm:prSet phldrT="[Text]" custT="1"/>
      <dgm:spPr/>
      <dgm:t>
        <a:bodyPr/>
        <a:lstStyle/>
        <a:p>
          <a:r>
            <a:rPr lang="en-US" sz="1600" b="1" u="sng" dirty="0">
              <a:solidFill>
                <a:schemeClr val="tx2"/>
              </a:solidFill>
            </a:rPr>
            <a:t>Using fans</a:t>
          </a:r>
        </a:p>
      </dgm:t>
    </dgm:pt>
    <dgm:pt modelId="{95D91D24-931A-47F3-B506-55490BFBD2B3}" type="parTrans" cxnId="{D803AA29-0071-47A8-9D4E-300324E792EF}">
      <dgm:prSet/>
      <dgm:spPr/>
      <dgm:t>
        <a:bodyPr/>
        <a:lstStyle/>
        <a:p>
          <a:endParaRPr lang="en-US" dirty="0"/>
        </a:p>
      </dgm:t>
    </dgm:pt>
    <dgm:pt modelId="{989B83BD-9122-41EE-8483-4681E81F9FCE}" type="sibTrans" cxnId="{D803AA29-0071-47A8-9D4E-300324E792EF}">
      <dgm:prSet/>
      <dgm:spPr/>
      <dgm:t>
        <a:bodyPr/>
        <a:lstStyle/>
        <a:p>
          <a:endParaRPr lang="en-US"/>
        </a:p>
      </dgm:t>
    </dgm:pt>
    <dgm:pt modelId="{6192CBDA-A31C-449F-9B86-1E93A09EC14B}">
      <dgm:prSet phldrT="[Text]"/>
      <dgm:spPr/>
      <dgm:t>
        <a:bodyPr/>
        <a:lstStyle/>
        <a:p>
          <a:endParaRPr lang="en-US" dirty="0"/>
        </a:p>
      </dgm:t>
    </dgm:pt>
    <dgm:pt modelId="{DE3A5E2E-46E8-44D0-823D-F92BF3CBBBD4}" type="parTrans" cxnId="{D8C0CFC5-2DD8-4AD7-A7A2-931E8DE36BCF}">
      <dgm:prSet/>
      <dgm:spPr/>
      <dgm:t>
        <a:bodyPr/>
        <a:lstStyle/>
        <a:p>
          <a:endParaRPr lang="en-US"/>
        </a:p>
      </dgm:t>
    </dgm:pt>
    <dgm:pt modelId="{86FAA9A2-6881-4775-AE62-61F298A26CAC}" type="sibTrans" cxnId="{D8C0CFC5-2DD8-4AD7-A7A2-931E8DE36BCF}">
      <dgm:prSet/>
      <dgm:spPr/>
      <dgm:t>
        <a:bodyPr/>
        <a:lstStyle/>
        <a:p>
          <a:endParaRPr lang="en-US"/>
        </a:p>
      </dgm:t>
    </dgm:pt>
    <dgm:pt modelId="{5EA4F2BB-E1E5-4AEB-8628-053C64D85B6B}">
      <dgm:prSet phldrT="[Text]" custT="1"/>
      <dgm:spPr>
        <a:solidFill>
          <a:schemeClr val="accent2"/>
        </a:solidFill>
      </dgm:spPr>
      <dgm:t>
        <a:bodyPr/>
        <a:lstStyle/>
        <a:p>
          <a:r>
            <a:rPr lang="en-US" sz="1600" b="1" i="1" dirty="0">
              <a:solidFill>
                <a:schemeClr val="tx1"/>
              </a:solidFill>
            </a:rPr>
            <a:t>Opening windows</a:t>
          </a:r>
        </a:p>
      </dgm:t>
    </dgm:pt>
    <dgm:pt modelId="{2BAD8D53-2533-4154-A7F4-6AE3183F8247}" type="parTrans" cxnId="{DEFBD385-3F2F-413F-A5BF-5311F4C0D9DC}">
      <dgm:prSet/>
      <dgm:spPr/>
      <dgm:t>
        <a:bodyPr/>
        <a:lstStyle/>
        <a:p>
          <a:endParaRPr lang="en-US" dirty="0"/>
        </a:p>
      </dgm:t>
    </dgm:pt>
    <dgm:pt modelId="{95D2DE0D-040B-4231-AE12-57E6FA30E87D}" type="sibTrans" cxnId="{DEFBD385-3F2F-413F-A5BF-5311F4C0D9DC}">
      <dgm:prSet/>
      <dgm:spPr/>
      <dgm:t>
        <a:bodyPr/>
        <a:lstStyle/>
        <a:p>
          <a:endParaRPr lang="en-GB"/>
        </a:p>
      </dgm:t>
    </dgm:pt>
    <dgm:pt modelId="{4CAEED1C-BDF6-4FDA-AF7E-A21F843699A3}" type="pres">
      <dgm:prSet presAssocID="{9F8AB0DC-D26F-4944-98DE-5A952EE55EDD}" presName="cycle" presStyleCnt="0">
        <dgm:presLayoutVars>
          <dgm:chMax val="1"/>
          <dgm:dir/>
          <dgm:animLvl val="ctr"/>
          <dgm:resizeHandles val="exact"/>
        </dgm:presLayoutVars>
      </dgm:prSet>
      <dgm:spPr/>
      <dgm:t>
        <a:bodyPr/>
        <a:lstStyle/>
        <a:p>
          <a:endParaRPr lang="en-US"/>
        </a:p>
      </dgm:t>
    </dgm:pt>
    <dgm:pt modelId="{10581BD9-BE74-4735-97AF-1CCD86A9AEEE}" type="pres">
      <dgm:prSet presAssocID="{44828CDD-684E-46D6-9A98-1E2BB5185FC6}" presName="centerShape" presStyleLbl="node0" presStyleIdx="0" presStyleCnt="1" custScaleX="107395"/>
      <dgm:spPr/>
      <dgm:t>
        <a:bodyPr/>
        <a:lstStyle/>
        <a:p>
          <a:endParaRPr lang="en-US"/>
        </a:p>
      </dgm:t>
    </dgm:pt>
    <dgm:pt modelId="{BE461AEB-151B-459B-9E2D-0C390A96D750}" type="pres">
      <dgm:prSet presAssocID="{E38970BA-A14E-4065-9447-92E71C297A6F}" presName="Name9" presStyleLbl="parChTrans1D2" presStyleIdx="0" presStyleCnt="4"/>
      <dgm:spPr/>
      <dgm:t>
        <a:bodyPr/>
        <a:lstStyle/>
        <a:p>
          <a:endParaRPr lang="en-US"/>
        </a:p>
      </dgm:t>
    </dgm:pt>
    <dgm:pt modelId="{1DD96F42-0B0B-4AB9-B6C9-C03C3C1758B9}" type="pres">
      <dgm:prSet presAssocID="{E38970BA-A14E-4065-9447-92E71C297A6F}" presName="connTx" presStyleLbl="parChTrans1D2" presStyleIdx="0" presStyleCnt="4"/>
      <dgm:spPr/>
      <dgm:t>
        <a:bodyPr/>
        <a:lstStyle/>
        <a:p>
          <a:endParaRPr lang="en-US"/>
        </a:p>
      </dgm:t>
    </dgm:pt>
    <dgm:pt modelId="{C6DF40E5-2D38-49DF-A0AD-6A2BC0C3E692}" type="pres">
      <dgm:prSet presAssocID="{82C22EB4-A11A-464E-A4B3-21736FA13540}" presName="node" presStyleLbl="node1" presStyleIdx="0" presStyleCnt="4" custScaleX="107395">
        <dgm:presLayoutVars>
          <dgm:bulletEnabled val="1"/>
        </dgm:presLayoutVars>
      </dgm:prSet>
      <dgm:spPr/>
      <dgm:t>
        <a:bodyPr/>
        <a:lstStyle/>
        <a:p>
          <a:endParaRPr lang="en-US"/>
        </a:p>
      </dgm:t>
    </dgm:pt>
    <dgm:pt modelId="{3A447DCB-F9E0-4EFE-A23E-9ACD968C1387}" type="pres">
      <dgm:prSet presAssocID="{2BAD8D53-2533-4154-A7F4-6AE3183F8247}" presName="Name9" presStyleLbl="parChTrans1D2" presStyleIdx="1" presStyleCnt="4"/>
      <dgm:spPr/>
      <dgm:t>
        <a:bodyPr/>
        <a:lstStyle/>
        <a:p>
          <a:endParaRPr lang="en-US"/>
        </a:p>
      </dgm:t>
    </dgm:pt>
    <dgm:pt modelId="{F712CC98-E6A2-4528-84C8-60E1AE7B80EF}" type="pres">
      <dgm:prSet presAssocID="{2BAD8D53-2533-4154-A7F4-6AE3183F8247}" presName="connTx" presStyleLbl="parChTrans1D2" presStyleIdx="1" presStyleCnt="4"/>
      <dgm:spPr/>
      <dgm:t>
        <a:bodyPr/>
        <a:lstStyle/>
        <a:p>
          <a:endParaRPr lang="en-US"/>
        </a:p>
      </dgm:t>
    </dgm:pt>
    <dgm:pt modelId="{A217BAE4-DE12-47BD-ABC8-428D0BACA0DC}" type="pres">
      <dgm:prSet presAssocID="{5EA4F2BB-E1E5-4AEB-8628-053C64D85B6B}" presName="node" presStyleLbl="node1" presStyleIdx="1" presStyleCnt="4" custScaleX="107395">
        <dgm:presLayoutVars>
          <dgm:bulletEnabled val="1"/>
        </dgm:presLayoutVars>
      </dgm:prSet>
      <dgm:spPr/>
      <dgm:t>
        <a:bodyPr/>
        <a:lstStyle/>
        <a:p>
          <a:endParaRPr lang="en-US"/>
        </a:p>
      </dgm:t>
    </dgm:pt>
    <dgm:pt modelId="{6AC7D077-9720-4E0C-AA28-1C359DB0DB79}" type="pres">
      <dgm:prSet presAssocID="{70508F81-8182-4C68-918A-4BC52A74ADC1}" presName="Name9" presStyleLbl="parChTrans1D2" presStyleIdx="2" presStyleCnt="4"/>
      <dgm:spPr/>
      <dgm:t>
        <a:bodyPr/>
        <a:lstStyle/>
        <a:p>
          <a:endParaRPr lang="en-US"/>
        </a:p>
      </dgm:t>
    </dgm:pt>
    <dgm:pt modelId="{1633F467-B581-43DA-8269-D48201061EDE}" type="pres">
      <dgm:prSet presAssocID="{70508F81-8182-4C68-918A-4BC52A74ADC1}" presName="connTx" presStyleLbl="parChTrans1D2" presStyleIdx="2" presStyleCnt="4"/>
      <dgm:spPr/>
      <dgm:t>
        <a:bodyPr/>
        <a:lstStyle/>
        <a:p>
          <a:endParaRPr lang="en-US"/>
        </a:p>
      </dgm:t>
    </dgm:pt>
    <dgm:pt modelId="{8F33C900-FFAB-4AD6-A49A-7B6A1DECC97B}" type="pres">
      <dgm:prSet presAssocID="{11882C46-452A-4641-AE67-931C33659BE6}" presName="node" presStyleLbl="node1" presStyleIdx="2" presStyleCnt="4" custScaleX="107395">
        <dgm:presLayoutVars>
          <dgm:bulletEnabled val="1"/>
        </dgm:presLayoutVars>
      </dgm:prSet>
      <dgm:spPr/>
      <dgm:t>
        <a:bodyPr/>
        <a:lstStyle/>
        <a:p>
          <a:endParaRPr lang="en-US"/>
        </a:p>
      </dgm:t>
    </dgm:pt>
    <dgm:pt modelId="{0EB5A757-4756-4A6C-ABFA-7BE7F1E6ECEF}" type="pres">
      <dgm:prSet presAssocID="{95D91D24-931A-47F3-B506-55490BFBD2B3}" presName="Name9" presStyleLbl="parChTrans1D2" presStyleIdx="3" presStyleCnt="4"/>
      <dgm:spPr/>
      <dgm:t>
        <a:bodyPr/>
        <a:lstStyle/>
        <a:p>
          <a:endParaRPr lang="en-US"/>
        </a:p>
      </dgm:t>
    </dgm:pt>
    <dgm:pt modelId="{F70C33E8-F762-43E2-9FD6-6254179B8E6B}" type="pres">
      <dgm:prSet presAssocID="{95D91D24-931A-47F3-B506-55490BFBD2B3}" presName="connTx" presStyleLbl="parChTrans1D2" presStyleIdx="3" presStyleCnt="4"/>
      <dgm:spPr/>
      <dgm:t>
        <a:bodyPr/>
        <a:lstStyle/>
        <a:p>
          <a:endParaRPr lang="en-US"/>
        </a:p>
      </dgm:t>
    </dgm:pt>
    <dgm:pt modelId="{994BA25A-487A-4D46-B7C1-4C705D5A8BD6}" type="pres">
      <dgm:prSet presAssocID="{8C7811A5-F969-4881-9327-E63D19978810}" presName="node" presStyleLbl="node1" presStyleIdx="3" presStyleCnt="4" custScaleX="107395">
        <dgm:presLayoutVars>
          <dgm:bulletEnabled val="1"/>
        </dgm:presLayoutVars>
      </dgm:prSet>
      <dgm:spPr/>
      <dgm:t>
        <a:bodyPr/>
        <a:lstStyle/>
        <a:p>
          <a:endParaRPr lang="en-US"/>
        </a:p>
      </dgm:t>
    </dgm:pt>
  </dgm:ptLst>
  <dgm:cxnLst>
    <dgm:cxn modelId="{BD1353E3-6AAC-4822-AF28-050C256C7E9E}" type="presOf" srcId="{95D91D24-931A-47F3-B506-55490BFBD2B3}" destId="{F70C33E8-F762-43E2-9FD6-6254179B8E6B}" srcOrd="1" destOrd="0" presId="urn:microsoft.com/office/officeart/2005/8/layout/radial1"/>
    <dgm:cxn modelId="{DD48FE0F-ED2B-4160-8303-37C4648C0386}" type="presOf" srcId="{2BAD8D53-2533-4154-A7F4-6AE3183F8247}" destId="{3A447DCB-F9E0-4EFE-A23E-9ACD968C1387}" srcOrd="0" destOrd="0" presId="urn:microsoft.com/office/officeart/2005/8/layout/radial1"/>
    <dgm:cxn modelId="{D0509208-78CF-4C4A-BE06-B6D3B6B718E3}" type="presOf" srcId="{2BAD8D53-2533-4154-A7F4-6AE3183F8247}" destId="{F712CC98-E6A2-4528-84C8-60E1AE7B80EF}" srcOrd="1" destOrd="0" presId="urn:microsoft.com/office/officeart/2005/8/layout/radial1"/>
    <dgm:cxn modelId="{D803AA29-0071-47A8-9D4E-300324E792EF}" srcId="{44828CDD-684E-46D6-9A98-1E2BB5185FC6}" destId="{8C7811A5-F969-4881-9327-E63D19978810}" srcOrd="3" destOrd="0" parTransId="{95D91D24-931A-47F3-B506-55490BFBD2B3}" sibTransId="{989B83BD-9122-41EE-8483-4681E81F9FCE}"/>
    <dgm:cxn modelId="{153A9B27-AD2F-492D-A30F-E615275D5A8C}" type="presOf" srcId="{5EA4F2BB-E1E5-4AEB-8628-053C64D85B6B}" destId="{A217BAE4-DE12-47BD-ABC8-428D0BACA0DC}" srcOrd="0" destOrd="0" presId="urn:microsoft.com/office/officeart/2005/8/layout/radial1"/>
    <dgm:cxn modelId="{27693F4A-1E93-488E-93F7-8915128579AE}" type="presOf" srcId="{11882C46-452A-4641-AE67-931C33659BE6}" destId="{8F33C900-FFAB-4AD6-A49A-7B6A1DECC97B}" srcOrd="0" destOrd="0" presId="urn:microsoft.com/office/officeart/2005/8/layout/radial1"/>
    <dgm:cxn modelId="{DEFBD385-3F2F-413F-A5BF-5311F4C0D9DC}" srcId="{44828CDD-684E-46D6-9A98-1E2BB5185FC6}" destId="{5EA4F2BB-E1E5-4AEB-8628-053C64D85B6B}" srcOrd="1" destOrd="0" parTransId="{2BAD8D53-2533-4154-A7F4-6AE3183F8247}" sibTransId="{95D2DE0D-040B-4231-AE12-57E6FA30E87D}"/>
    <dgm:cxn modelId="{A160AB93-25BF-4061-BB3A-7982E4DC3F94}" type="presOf" srcId="{70508F81-8182-4C68-918A-4BC52A74ADC1}" destId="{1633F467-B581-43DA-8269-D48201061EDE}" srcOrd="1" destOrd="0" presId="urn:microsoft.com/office/officeart/2005/8/layout/radial1"/>
    <dgm:cxn modelId="{3B2CF476-7A3A-45CD-9EA6-2B25A01C3B75}" type="presOf" srcId="{44828CDD-684E-46D6-9A98-1E2BB5185FC6}" destId="{10581BD9-BE74-4735-97AF-1CCD86A9AEEE}" srcOrd="0" destOrd="0" presId="urn:microsoft.com/office/officeart/2005/8/layout/radial1"/>
    <dgm:cxn modelId="{D8C0CFC5-2DD8-4AD7-A7A2-931E8DE36BCF}" srcId="{9F8AB0DC-D26F-4944-98DE-5A952EE55EDD}" destId="{6192CBDA-A31C-449F-9B86-1E93A09EC14B}" srcOrd="1" destOrd="0" parTransId="{DE3A5E2E-46E8-44D0-823D-F92BF3CBBBD4}" sibTransId="{86FAA9A2-6881-4775-AE62-61F298A26CAC}"/>
    <dgm:cxn modelId="{5DA6A7B8-B6A0-4401-8984-110D73E77763}" srcId="{9F8AB0DC-D26F-4944-98DE-5A952EE55EDD}" destId="{44828CDD-684E-46D6-9A98-1E2BB5185FC6}" srcOrd="0" destOrd="0" parTransId="{496A753C-1AC7-4CBA-BD61-1013FDAC370A}" sibTransId="{FCD595AC-9CE2-43EB-AFCE-D21155DA5D8F}"/>
    <dgm:cxn modelId="{F8A7CF52-9F49-4486-99F0-5FFEB1A839A5}" type="presOf" srcId="{E38970BA-A14E-4065-9447-92E71C297A6F}" destId="{BE461AEB-151B-459B-9E2D-0C390A96D750}" srcOrd="0" destOrd="0" presId="urn:microsoft.com/office/officeart/2005/8/layout/radial1"/>
    <dgm:cxn modelId="{04C2C619-3AFA-48F0-8B4E-E99075744FD9}" type="presOf" srcId="{82C22EB4-A11A-464E-A4B3-21736FA13540}" destId="{C6DF40E5-2D38-49DF-A0AD-6A2BC0C3E692}" srcOrd="0" destOrd="0" presId="urn:microsoft.com/office/officeart/2005/8/layout/radial1"/>
    <dgm:cxn modelId="{6218D950-267B-4EE0-ABEF-F6F712A838E8}" type="presOf" srcId="{9F8AB0DC-D26F-4944-98DE-5A952EE55EDD}" destId="{4CAEED1C-BDF6-4FDA-AF7E-A21F843699A3}" srcOrd="0" destOrd="0" presId="urn:microsoft.com/office/officeart/2005/8/layout/radial1"/>
    <dgm:cxn modelId="{5632C334-EF53-4F49-B860-FF0159F479E9}" type="presOf" srcId="{E38970BA-A14E-4065-9447-92E71C297A6F}" destId="{1DD96F42-0B0B-4AB9-B6C9-C03C3C1758B9}" srcOrd="1" destOrd="0" presId="urn:microsoft.com/office/officeart/2005/8/layout/radial1"/>
    <dgm:cxn modelId="{58107ABC-9A42-46F1-834A-44B9C67E85F0}" srcId="{44828CDD-684E-46D6-9A98-1E2BB5185FC6}" destId="{11882C46-452A-4641-AE67-931C33659BE6}" srcOrd="2" destOrd="0" parTransId="{70508F81-8182-4C68-918A-4BC52A74ADC1}" sibTransId="{A9BB989E-AF3E-4446-9EB2-D2BE26F94A71}"/>
    <dgm:cxn modelId="{4DA0AFBE-0539-4FB1-8F75-E243784FB4CF}" srcId="{44828CDD-684E-46D6-9A98-1E2BB5185FC6}" destId="{82C22EB4-A11A-464E-A4B3-21736FA13540}" srcOrd="0" destOrd="0" parTransId="{E38970BA-A14E-4065-9447-92E71C297A6F}" sibTransId="{D128A9F9-6BD6-4A9D-93DD-D63BA910B0D7}"/>
    <dgm:cxn modelId="{8D1CE80E-9A62-412A-821D-81DDDE6FD803}" type="presOf" srcId="{95D91D24-931A-47F3-B506-55490BFBD2B3}" destId="{0EB5A757-4756-4A6C-ABFA-7BE7F1E6ECEF}" srcOrd="0" destOrd="0" presId="urn:microsoft.com/office/officeart/2005/8/layout/radial1"/>
    <dgm:cxn modelId="{7CA4B90F-075B-4B18-BDA9-22E79397E7DC}" type="presOf" srcId="{8C7811A5-F969-4881-9327-E63D19978810}" destId="{994BA25A-487A-4D46-B7C1-4C705D5A8BD6}" srcOrd="0" destOrd="0" presId="urn:microsoft.com/office/officeart/2005/8/layout/radial1"/>
    <dgm:cxn modelId="{44D4AC7C-3E67-44C5-8A64-55804915F701}" type="presOf" srcId="{70508F81-8182-4C68-918A-4BC52A74ADC1}" destId="{6AC7D077-9720-4E0C-AA28-1C359DB0DB79}" srcOrd="0" destOrd="0" presId="urn:microsoft.com/office/officeart/2005/8/layout/radial1"/>
    <dgm:cxn modelId="{91D76D50-55E3-439B-A97D-5924C31CFBDA}" type="presParOf" srcId="{4CAEED1C-BDF6-4FDA-AF7E-A21F843699A3}" destId="{10581BD9-BE74-4735-97AF-1CCD86A9AEEE}" srcOrd="0" destOrd="0" presId="urn:microsoft.com/office/officeart/2005/8/layout/radial1"/>
    <dgm:cxn modelId="{788D03DC-B0AB-40AC-817C-8B2372B86BFC}" type="presParOf" srcId="{4CAEED1C-BDF6-4FDA-AF7E-A21F843699A3}" destId="{BE461AEB-151B-459B-9E2D-0C390A96D750}" srcOrd="1" destOrd="0" presId="urn:microsoft.com/office/officeart/2005/8/layout/radial1"/>
    <dgm:cxn modelId="{29071F88-07A3-4700-A9C8-962051E46874}" type="presParOf" srcId="{BE461AEB-151B-459B-9E2D-0C390A96D750}" destId="{1DD96F42-0B0B-4AB9-B6C9-C03C3C1758B9}" srcOrd="0" destOrd="0" presId="urn:microsoft.com/office/officeart/2005/8/layout/radial1"/>
    <dgm:cxn modelId="{5C9D1A5F-2326-4833-91AB-BBEC3DD3871D}" type="presParOf" srcId="{4CAEED1C-BDF6-4FDA-AF7E-A21F843699A3}" destId="{C6DF40E5-2D38-49DF-A0AD-6A2BC0C3E692}" srcOrd="2" destOrd="0" presId="urn:microsoft.com/office/officeart/2005/8/layout/radial1"/>
    <dgm:cxn modelId="{FE323EBB-50DB-4DD6-83BF-874C8F5FA81B}" type="presParOf" srcId="{4CAEED1C-BDF6-4FDA-AF7E-A21F843699A3}" destId="{3A447DCB-F9E0-4EFE-A23E-9ACD968C1387}" srcOrd="3" destOrd="0" presId="urn:microsoft.com/office/officeart/2005/8/layout/radial1"/>
    <dgm:cxn modelId="{BEEA933B-CC49-4D9E-8232-4E2F49D9588F}" type="presParOf" srcId="{3A447DCB-F9E0-4EFE-A23E-9ACD968C1387}" destId="{F712CC98-E6A2-4528-84C8-60E1AE7B80EF}" srcOrd="0" destOrd="0" presId="urn:microsoft.com/office/officeart/2005/8/layout/radial1"/>
    <dgm:cxn modelId="{18292C01-B5FC-4A8B-9BE4-6A855B9EB1DD}" type="presParOf" srcId="{4CAEED1C-BDF6-4FDA-AF7E-A21F843699A3}" destId="{A217BAE4-DE12-47BD-ABC8-428D0BACA0DC}" srcOrd="4" destOrd="0" presId="urn:microsoft.com/office/officeart/2005/8/layout/radial1"/>
    <dgm:cxn modelId="{18CC2247-C3BA-4DA1-B9A2-0FF5B076F893}" type="presParOf" srcId="{4CAEED1C-BDF6-4FDA-AF7E-A21F843699A3}" destId="{6AC7D077-9720-4E0C-AA28-1C359DB0DB79}" srcOrd="5" destOrd="0" presId="urn:microsoft.com/office/officeart/2005/8/layout/radial1"/>
    <dgm:cxn modelId="{85A8A56D-2B3D-45EA-847A-213F4FFAB0AF}" type="presParOf" srcId="{6AC7D077-9720-4E0C-AA28-1C359DB0DB79}" destId="{1633F467-B581-43DA-8269-D48201061EDE}" srcOrd="0" destOrd="0" presId="urn:microsoft.com/office/officeart/2005/8/layout/radial1"/>
    <dgm:cxn modelId="{B4689EE7-A2BD-467A-8371-912E4B528735}" type="presParOf" srcId="{4CAEED1C-BDF6-4FDA-AF7E-A21F843699A3}" destId="{8F33C900-FFAB-4AD6-A49A-7B6A1DECC97B}" srcOrd="6" destOrd="0" presId="urn:microsoft.com/office/officeart/2005/8/layout/radial1"/>
    <dgm:cxn modelId="{98D0576B-F7A0-4054-BF01-9115F3EB5844}" type="presParOf" srcId="{4CAEED1C-BDF6-4FDA-AF7E-A21F843699A3}" destId="{0EB5A757-4756-4A6C-ABFA-7BE7F1E6ECEF}" srcOrd="7" destOrd="0" presId="urn:microsoft.com/office/officeart/2005/8/layout/radial1"/>
    <dgm:cxn modelId="{78CE6D38-FC79-43E9-84DC-E24B69676BCE}" type="presParOf" srcId="{0EB5A757-4756-4A6C-ABFA-7BE7F1E6ECEF}" destId="{F70C33E8-F762-43E2-9FD6-6254179B8E6B}" srcOrd="0" destOrd="0" presId="urn:microsoft.com/office/officeart/2005/8/layout/radial1"/>
    <dgm:cxn modelId="{8D258591-E639-46F5-B69C-0C905C4334F1}" type="presParOf" srcId="{4CAEED1C-BDF6-4FDA-AF7E-A21F843699A3}" destId="{994BA25A-487A-4D46-B7C1-4C705D5A8BD6}"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8AB0DC-D26F-4944-98DE-5A952EE55EDD}"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44828CDD-684E-46D6-9A98-1E2BB5185FC6}">
      <dgm:prSet phldrT="[Text]" custT="1"/>
      <dgm:spPr/>
      <dgm:t>
        <a:bodyPr/>
        <a:lstStyle/>
        <a:p>
          <a:r>
            <a:rPr lang="en-US" sz="1600" b="1" dirty="0">
              <a:solidFill>
                <a:schemeClr val="tx2"/>
              </a:solidFill>
            </a:rPr>
            <a:t>Types of ventilation</a:t>
          </a:r>
        </a:p>
      </dgm:t>
    </dgm:pt>
    <dgm:pt modelId="{496A753C-1AC7-4CBA-BD61-1013FDAC370A}" type="parTrans" cxnId="{5DA6A7B8-B6A0-4401-8984-110D73E77763}">
      <dgm:prSet/>
      <dgm:spPr/>
      <dgm:t>
        <a:bodyPr/>
        <a:lstStyle/>
        <a:p>
          <a:endParaRPr lang="en-US"/>
        </a:p>
      </dgm:t>
    </dgm:pt>
    <dgm:pt modelId="{FCD595AC-9CE2-43EB-AFCE-D21155DA5D8F}" type="sibTrans" cxnId="{5DA6A7B8-B6A0-4401-8984-110D73E77763}">
      <dgm:prSet/>
      <dgm:spPr/>
      <dgm:t>
        <a:bodyPr/>
        <a:lstStyle/>
        <a:p>
          <a:endParaRPr lang="en-US"/>
        </a:p>
      </dgm:t>
    </dgm:pt>
    <dgm:pt modelId="{82C22EB4-A11A-464E-A4B3-21736FA13540}">
      <dgm:prSet phldrT="[Text]" custT="1"/>
      <dgm:spPr>
        <a:solidFill>
          <a:schemeClr val="accent2"/>
        </a:solidFill>
      </dgm:spPr>
      <dgm:t>
        <a:bodyPr/>
        <a:lstStyle/>
        <a:p>
          <a:r>
            <a:rPr lang="en-US" sz="1600" b="1" i="1" dirty="0">
              <a:solidFill>
                <a:schemeClr val="tx1"/>
              </a:solidFill>
            </a:rPr>
            <a:t>Opening doors</a:t>
          </a:r>
        </a:p>
      </dgm:t>
    </dgm:pt>
    <dgm:pt modelId="{E38970BA-A14E-4065-9447-92E71C297A6F}" type="parTrans" cxnId="{4DA0AFBE-0539-4FB1-8F75-E243784FB4CF}">
      <dgm:prSet/>
      <dgm:spPr/>
      <dgm:t>
        <a:bodyPr/>
        <a:lstStyle/>
        <a:p>
          <a:endParaRPr lang="en-US" dirty="0"/>
        </a:p>
      </dgm:t>
    </dgm:pt>
    <dgm:pt modelId="{D128A9F9-6BD6-4A9D-93DD-D63BA910B0D7}" type="sibTrans" cxnId="{4DA0AFBE-0539-4FB1-8F75-E243784FB4CF}">
      <dgm:prSet/>
      <dgm:spPr/>
      <dgm:t>
        <a:bodyPr/>
        <a:lstStyle/>
        <a:p>
          <a:endParaRPr lang="en-US"/>
        </a:p>
      </dgm:t>
    </dgm:pt>
    <dgm:pt modelId="{11882C46-452A-4641-AE67-931C33659BE6}">
      <dgm:prSet phldrT="[Text]" custT="1"/>
      <dgm:spPr/>
      <dgm:t>
        <a:bodyPr/>
        <a:lstStyle/>
        <a:p>
          <a:r>
            <a:rPr lang="en-US" sz="1600" b="1" u="sng" dirty="0">
              <a:solidFill>
                <a:schemeClr val="tx2"/>
              </a:solidFill>
            </a:rPr>
            <a:t>Using air conditioning</a:t>
          </a:r>
        </a:p>
      </dgm:t>
    </dgm:pt>
    <dgm:pt modelId="{70508F81-8182-4C68-918A-4BC52A74ADC1}" type="parTrans" cxnId="{58107ABC-9A42-46F1-834A-44B9C67E85F0}">
      <dgm:prSet/>
      <dgm:spPr/>
      <dgm:t>
        <a:bodyPr/>
        <a:lstStyle/>
        <a:p>
          <a:endParaRPr lang="en-US" dirty="0"/>
        </a:p>
      </dgm:t>
    </dgm:pt>
    <dgm:pt modelId="{A9BB989E-AF3E-4446-9EB2-D2BE26F94A71}" type="sibTrans" cxnId="{58107ABC-9A42-46F1-834A-44B9C67E85F0}">
      <dgm:prSet/>
      <dgm:spPr/>
      <dgm:t>
        <a:bodyPr/>
        <a:lstStyle/>
        <a:p>
          <a:endParaRPr lang="en-US"/>
        </a:p>
      </dgm:t>
    </dgm:pt>
    <dgm:pt modelId="{8C7811A5-F969-4881-9327-E63D19978810}">
      <dgm:prSet phldrT="[Text]" custT="1"/>
      <dgm:spPr/>
      <dgm:t>
        <a:bodyPr/>
        <a:lstStyle/>
        <a:p>
          <a:r>
            <a:rPr lang="en-US" sz="1600" b="1" u="sng" dirty="0">
              <a:solidFill>
                <a:schemeClr val="tx2"/>
              </a:solidFill>
            </a:rPr>
            <a:t>Using fans</a:t>
          </a:r>
        </a:p>
      </dgm:t>
    </dgm:pt>
    <dgm:pt modelId="{95D91D24-931A-47F3-B506-55490BFBD2B3}" type="parTrans" cxnId="{D803AA29-0071-47A8-9D4E-300324E792EF}">
      <dgm:prSet/>
      <dgm:spPr/>
      <dgm:t>
        <a:bodyPr/>
        <a:lstStyle/>
        <a:p>
          <a:endParaRPr lang="en-US" dirty="0"/>
        </a:p>
      </dgm:t>
    </dgm:pt>
    <dgm:pt modelId="{989B83BD-9122-41EE-8483-4681E81F9FCE}" type="sibTrans" cxnId="{D803AA29-0071-47A8-9D4E-300324E792EF}">
      <dgm:prSet/>
      <dgm:spPr/>
      <dgm:t>
        <a:bodyPr/>
        <a:lstStyle/>
        <a:p>
          <a:endParaRPr lang="en-US"/>
        </a:p>
      </dgm:t>
    </dgm:pt>
    <dgm:pt modelId="{6192CBDA-A31C-449F-9B86-1E93A09EC14B}">
      <dgm:prSet phldrT="[Text]"/>
      <dgm:spPr/>
      <dgm:t>
        <a:bodyPr/>
        <a:lstStyle/>
        <a:p>
          <a:endParaRPr lang="en-US" dirty="0"/>
        </a:p>
      </dgm:t>
    </dgm:pt>
    <dgm:pt modelId="{DE3A5E2E-46E8-44D0-823D-F92BF3CBBBD4}" type="parTrans" cxnId="{D8C0CFC5-2DD8-4AD7-A7A2-931E8DE36BCF}">
      <dgm:prSet/>
      <dgm:spPr/>
      <dgm:t>
        <a:bodyPr/>
        <a:lstStyle/>
        <a:p>
          <a:endParaRPr lang="en-US"/>
        </a:p>
      </dgm:t>
    </dgm:pt>
    <dgm:pt modelId="{86FAA9A2-6881-4775-AE62-61F298A26CAC}" type="sibTrans" cxnId="{D8C0CFC5-2DD8-4AD7-A7A2-931E8DE36BCF}">
      <dgm:prSet/>
      <dgm:spPr/>
      <dgm:t>
        <a:bodyPr/>
        <a:lstStyle/>
        <a:p>
          <a:endParaRPr lang="en-US"/>
        </a:p>
      </dgm:t>
    </dgm:pt>
    <dgm:pt modelId="{5EA4F2BB-E1E5-4AEB-8628-053C64D85B6B}">
      <dgm:prSet phldrT="[Text]" custT="1"/>
      <dgm:spPr>
        <a:solidFill>
          <a:schemeClr val="accent2"/>
        </a:solidFill>
      </dgm:spPr>
      <dgm:t>
        <a:bodyPr/>
        <a:lstStyle/>
        <a:p>
          <a:r>
            <a:rPr lang="en-US" sz="1600" b="1" i="1" dirty="0">
              <a:solidFill>
                <a:schemeClr val="tx1"/>
              </a:solidFill>
            </a:rPr>
            <a:t>Opening windows</a:t>
          </a:r>
        </a:p>
      </dgm:t>
    </dgm:pt>
    <dgm:pt modelId="{2BAD8D53-2533-4154-A7F4-6AE3183F8247}" type="parTrans" cxnId="{DEFBD385-3F2F-413F-A5BF-5311F4C0D9DC}">
      <dgm:prSet/>
      <dgm:spPr/>
      <dgm:t>
        <a:bodyPr/>
        <a:lstStyle/>
        <a:p>
          <a:endParaRPr lang="en-US" dirty="0"/>
        </a:p>
      </dgm:t>
    </dgm:pt>
    <dgm:pt modelId="{95D2DE0D-040B-4231-AE12-57E6FA30E87D}" type="sibTrans" cxnId="{DEFBD385-3F2F-413F-A5BF-5311F4C0D9DC}">
      <dgm:prSet/>
      <dgm:spPr/>
      <dgm:t>
        <a:bodyPr/>
        <a:lstStyle/>
        <a:p>
          <a:endParaRPr lang="en-GB"/>
        </a:p>
      </dgm:t>
    </dgm:pt>
    <dgm:pt modelId="{4CAEED1C-BDF6-4FDA-AF7E-A21F843699A3}" type="pres">
      <dgm:prSet presAssocID="{9F8AB0DC-D26F-4944-98DE-5A952EE55EDD}" presName="cycle" presStyleCnt="0">
        <dgm:presLayoutVars>
          <dgm:chMax val="1"/>
          <dgm:dir/>
          <dgm:animLvl val="ctr"/>
          <dgm:resizeHandles val="exact"/>
        </dgm:presLayoutVars>
      </dgm:prSet>
      <dgm:spPr/>
      <dgm:t>
        <a:bodyPr/>
        <a:lstStyle/>
        <a:p>
          <a:endParaRPr lang="en-US"/>
        </a:p>
      </dgm:t>
    </dgm:pt>
    <dgm:pt modelId="{10581BD9-BE74-4735-97AF-1CCD86A9AEEE}" type="pres">
      <dgm:prSet presAssocID="{44828CDD-684E-46D6-9A98-1E2BB5185FC6}" presName="centerShape" presStyleLbl="node0" presStyleIdx="0" presStyleCnt="1" custScaleX="107395"/>
      <dgm:spPr/>
      <dgm:t>
        <a:bodyPr/>
        <a:lstStyle/>
        <a:p>
          <a:endParaRPr lang="en-US"/>
        </a:p>
      </dgm:t>
    </dgm:pt>
    <dgm:pt modelId="{BE461AEB-151B-459B-9E2D-0C390A96D750}" type="pres">
      <dgm:prSet presAssocID="{E38970BA-A14E-4065-9447-92E71C297A6F}" presName="Name9" presStyleLbl="parChTrans1D2" presStyleIdx="0" presStyleCnt="4"/>
      <dgm:spPr/>
      <dgm:t>
        <a:bodyPr/>
        <a:lstStyle/>
        <a:p>
          <a:endParaRPr lang="en-US"/>
        </a:p>
      </dgm:t>
    </dgm:pt>
    <dgm:pt modelId="{1DD96F42-0B0B-4AB9-B6C9-C03C3C1758B9}" type="pres">
      <dgm:prSet presAssocID="{E38970BA-A14E-4065-9447-92E71C297A6F}" presName="connTx" presStyleLbl="parChTrans1D2" presStyleIdx="0" presStyleCnt="4"/>
      <dgm:spPr/>
      <dgm:t>
        <a:bodyPr/>
        <a:lstStyle/>
        <a:p>
          <a:endParaRPr lang="en-US"/>
        </a:p>
      </dgm:t>
    </dgm:pt>
    <dgm:pt modelId="{C6DF40E5-2D38-49DF-A0AD-6A2BC0C3E692}" type="pres">
      <dgm:prSet presAssocID="{82C22EB4-A11A-464E-A4B3-21736FA13540}" presName="node" presStyleLbl="node1" presStyleIdx="0" presStyleCnt="4" custScaleX="107395">
        <dgm:presLayoutVars>
          <dgm:bulletEnabled val="1"/>
        </dgm:presLayoutVars>
      </dgm:prSet>
      <dgm:spPr/>
      <dgm:t>
        <a:bodyPr/>
        <a:lstStyle/>
        <a:p>
          <a:endParaRPr lang="en-US"/>
        </a:p>
      </dgm:t>
    </dgm:pt>
    <dgm:pt modelId="{3A447DCB-F9E0-4EFE-A23E-9ACD968C1387}" type="pres">
      <dgm:prSet presAssocID="{2BAD8D53-2533-4154-A7F4-6AE3183F8247}" presName="Name9" presStyleLbl="parChTrans1D2" presStyleIdx="1" presStyleCnt="4"/>
      <dgm:spPr/>
      <dgm:t>
        <a:bodyPr/>
        <a:lstStyle/>
        <a:p>
          <a:endParaRPr lang="en-US"/>
        </a:p>
      </dgm:t>
    </dgm:pt>
    <dgm:pt modelId="{F712CC98-E6A2-4528-84C8-60E1AE7B80EF}" type="pres">
      <dgm:prSet presAssocID="{2BAD8D53-2533-4154-A7F4-6AE3183F8247}" presName="connTx" presStyleLbl="parChTrans1D2" presStyleIdx="1" presStyleCnt="4"/>
      <dgm:spPr/>
      <dgm:t>
        <a:bodyPr/>
        <a:lstStyle/>
        <a:p>
          <a:endParaRPr lang="en-US"/>
        </a:p>
      </dgm:t>
    </dgm:pt>
    <dgm:pt modelId="{A217BAE4-DE12-47BD-ABC8-428D0BACA0DC}" type="pres">
      <dgm:prSet presAssocID="{5EA4F2BB-E1E5-4AEB-8628-053C64D85B6B}" presName="node" presStyleLbl="node1" presStyleIdx="1" presStyleCnt="4" custScaleX="107395">
        <dgm:presLayoutVars>
          <dgm:bulletEnabled val="1"/>
        </dgm:presLayoutVars>
      </dgm:prSet>
      <dgm:spPr/>
      <dgm:t>
        <a:bodyPr/>
        <a:lstStyle/>
        <a:p>
          <a:endParaRPr lang="en-US"/>
        </a:p>
      </dgm:t>
    </dgm:pt>
    <dgm:pt modelId="{6AC7D077-9720-4E0C-AA28-1C359DB0DB79}" type="pres">
      <dgm:prSet presAssocID="{70508F81-8182-4C68-918A-4BC52A74ADC1}" presName="Name9" presStyleLbl="parChTrans1D2" presStyleIdx="2" presStyleCnt="4"/>
      <dgm:spPr/>
      <dgm:t>
        <a:bodyPr/>
        <a:lstStyle/>
        <a:p>
          <a:endParaRPr lang="en-US"/>
        </a:p>
      </dgm:t>
    </dgm:pt>
    <dgm:pt modelId="{1633F467-B581-43DA-8269-D48201061EDE}" type="pres">
      <dgm:prSet presAssocID="{70508F81-8182-4C68-918A-4BC52A74ADC1}" presName="connTx" presStyleLbl="parChTrans1D2" presStyleIdx="2" presStyleCnt="4"/>
      <dgm:spPr/>
      <dgm:t>
        <a:bodyPr/>
        <a:lstStyle/>
        <a:p>
          <a:endParaRPr lang="en-US"/>
        </a:p>
      </dgm:t>
    </dgm:pt>
    <dgm:pt modelId="{8F33C900-FFAB-4AD6-A49A-7B6A1DECC97B}" type="pres">
      <dgm:prSet presAssocID="{11882C46-452A-4641-AE67-931C33659BE6}" presName="node" presStyleLbl="node1" presStyleIdx="2" presStyleCnt="4" custScaleX="107395">
        <dgm:presLayoutVars>
          <dgm:bulletEnabled val="1"/>
        </dgm:presLayoutVars>
      </dgm:prSet>
      <dgm:spPr/>
      <dgm:t>
        <a:bodyPr/>
        <a:lstStyle/>
        <a:p>
          <a:endParaRPr lang="en-US"/>
        </a:p>
      </dgm:t>
    </dgm:pt>
    <dgm:pt modelId="{0EB5A757-4756-4A6C-ABFA-7BE7F1E6ECEF}" type="pres">
      <dgm:prSet presAssocID="{95D91D24-931A-47F3-B506-55490BFBD2B3}" presName="Name9" presStyleLbl="parChTrans1D2" presStyleIdx="3" presStyleCnt="4"/>
      <dgm:spPr/>
      <dgm:t>
        <a:bodyPr/>
        <a:lstStyle/>
        <a:p>
          <a:endParaRPr lang="en-US"/>
        </a:p>
      </dgm:t>
    </dgm:pt>
    <dgm:pt modelId="{F70C33E8-F762-43E2-9FD6-6254179B8E6B}" type="pres">
      <dgm:prSet presAssocID="{95D91D24-931A-47F3-B506-55490BFBD2B3}" presName="connTx" presStyleLbl="parChTrans1D2" presStyleIdx="3" presStyleCnt="4"/>
      <dgm:spPr/>
      <dgm:t>
        <a:bodyPr/>
        <a:lstStyle/>
        <a:p>
          <a:endParaRPr lang="en-US"/>
        </a:p>
      </dgm:t>
    </dgm:pt>
    <dgm:pt modelId="{994BA25A-487A-4D46-B7C1-4C705D5A8BD6}" type="pres">
      <dgm:prSet presAssocID="{8C7811A5-F969-4881-9327-E63D19978810}" presName="node" presStyleLbl="node1" presStyleIdx="3" presStyleCnt="4" custScaleX="107395">
        <dgm:presLayoutVars>
          <dgm:bulletEnabled val="1"/>
        </dgm:presLayoutVars>
      </dgm:prSet>
      <dgm:spPr/>
      <dgm:t>
        <a:bodyPr/>
        <a:lstStyle/>
        <a:p>
          <a:endParaRPr lang="en-US"/>
        </a:p>
      </dgm:t>
    </dgm:pt>
  </dgm:ptLst>
  <dgm:cxnLst>
    <dgm:cxn modelId="{BD1353E3-6AAC-4822-AF28-050C256C7E9E}" type="presOf" srcId="{95D91D24-931A-47F3-B506-55490BFBD2B3}" destId="{F70C33E8-F762-43E2-9FD6-6254179B8E6B}" srcOrd="1" destOrd="0" presId="urn:microsoft.com/office/officeart/2005/8/layout/radial1"/>
    <dgm:cxn modelId="{DD48FE0F-ED2B-4160-8303-37C4648C0386}" type="presOf" srcId="{2BAD8D53-2533-4154-A7F4-6AE3183F8247}" destId="{3A447DCB-F9E0-4EFE-A23E-9ACD968C1387}" srcOrd="0" destOrd="0" presId="urn:microsoft.com/office/officeart/2005/8/layout/radial1"/>
    <dgm:cxn modelId="{D0509208-78CF-4C4A-BE06-B6D3B6B718E3}" type="presOf" srcId="{2BAD8D53-2533-4154-A7F4-6AE3183F8247}" destId="{F712CC98-E6A2-4528-84C8-60E1AE7B80EF}" srcOrd="1" destOrd="0" presId="urn:microsoft.com/office/officeart/2005/8/layout/radial1"/>
    <dgm:cxn modelId="{D803AA29-0071-47A8-9D4E-300324E792EF}" srcId="{44828CDD-684E-46D6-9A98-1E2BB5185FC6}" destId="{8C7811A5-F969-4881-9327-E63D19978810}" srcOrd="3" destOrd="0" parTransId="{95D91D24-931A-47F3-B506-55490BFBD2B3}" sibTransId="{989B83BD-9122-41EE-8483-4681E81F9FCE}"/>
    <dgm:cxn modelId="{153A9B27-AD2F-492D-A30F-E615275D5A8C}" type="presOf" srcId="{5EA4F2BB-E1E5-4AEB-8628-053C64D85B6B}" destId="{A217BAE4-DE12-47BD-ABC8-428D0BACA0DC}" srcOrd="0" destOrd="0" presId="urn:microsoft.com/office/officeart/2005/8/layout/radial1"/>
    <dgm:cxn modelId="{27693F4A-1E93-488E-93F7-8915128579AE}" type="presOf" srcId="{11882C46-452A-4641-AE67-931C33659BE6}" destId="{8F33C900-FFAB-4AD6-A49A-7B6A1DECC97B}" srcOrd="0" destOrd="0" presId="urn:microsoft.com/office/officeart/2005/8/layout/radial1"/>
    <dgm:cxn modelId="{DEFBD385-3F2F-413F-A5BF-5311F4C0D9DC}" srcId="{44828CDD-684E-46D6-9A98-1E2BB5185FC6}" destId="{5EA4F2BB-E1E5-4AEB-8628-053C64D85B6B}" srcOrd="1" destOrd="0" parTransId="{2BAD8D53-2533-4154-A7F4-6AE3183F8247}" sibTransId="{95D2DE0D-040B-4231-AE12-57E6FA30E87D}"/>
    <dgm:cxn modelId="{A160AB93-25BF-4061-BB3A-7982E4DC3F94}" type="presOf" srcId="{70508F81-8182-4C68-918A-4BC52A74ADC1}" destId="{1633F467-B581-43DA-8269-D48201061EDE}" srcOrd="1" destOrd="0" presId="urn:microsoft.com/office/officeart/2005/8/layout/radial1"/>
    <dgm:cxn modelId="{3B2CF476-7A3A-45CD-9EA6-2B25A01C3B75}" type="presOf" srcId="{44828CDD-684E-46D6-9A98-1E2BB5185FC6}" destId="{10581BD9-BE74-4735-97AF-1CCD86A9AEEE}" srcOrd="0" destOrd="0" presId="urn:microsoft.com/office/officeart/2005/8/layout/radial1"/>
    <dgm:cxn modelId="{D8C0CFC5-2DD8-4AD7-A7A2-931E8DE36BCF}" srcId="{9F8AB0DC-D26F-4944-98DE-5A952EE55EDD}" destId="{6192CBDA-A31C-449F-9B86-1E93A09EC14B}" srcOrd="1" destOrd="0" parTransId="{DE3A5E2E-46E8-44D0-823D-F92BF3CBBBD4}" sibTransId="{86FAA9A2-6881-4775-AE62-61F298A26CAC}"/>
    <dgm:cxn modelId="{5DA6A7B8-B6A0-4401-8984-110D73E77763}" srcId="{9F8AB0DC-D26F-4944-98DE-5A952EE55EDD}" destId="{44828CDD-684E-46D6-9A98-1E2BB5185FC6}" srcOrd="0" destOrd="0" parTransId="{496A753C-1AC7-4CBA-BD61-1013FDAC370A}" sibTransId="{FCD595AC-9CE2-43EB-AFCE-D21155DA5D8F}"/>
    <dgm:cxn modelId="{F8A7CF52-9F49-4486-99F0-5FFEB1A839A5}" type="presOf" srcId="{E38970BA-A14E-4065-9447-92E71C297A6F}" destId="{BE461AEB-151B-459B-9E2D-0C390A96D750}" srcOrd="0" destOrd="0" presId="urn:microsoft.com/office/officeart/2005/8/layout/radial1"/>
    <dgm:cxn modelId="{04C2C619-3AFA-48F0-8B4E-E99075744FD9}" type="presOf" srcId="{82C22EB4-A11A-464E-A4B3-21736FA13540}" destId="{C6DF40E5-2D38-49DF-A0AD-6A2BC0C3E692}" srcOrd="0" destOrd="0" presId="urn:microsoft.com/office/officeart/2005/8/layout/radial1"/>
    <dgm:cxn modelId="{6218D950-267B-4EE0-ABEF-F6F712A838E8}" type="presOf" srcId="{9F8AB0DC-D26F-4944-98DE-5A952EE55EDD}" destId="{4CAEED1C-BDF6-4FDA-AF7E-A21F843699A3}" srcOrd="0" destOrd="0" presId="urn:microsoft.com/office/officeart/2005/8/layout/radial1"/>
    <dgm:cxn modelId="{5632C334-EF53-4F49-B860-FF0159F479E9}" type="presOf" srcId="{E38970BA-A14E-4065-9447-92E71C297A6F}" destId="{1DD96F42-0B0B-4AB9-B6C9-C03C3C1758B9}" srcOrd="1" destOrd="0" presId="urn:microsoft.com/office/officeart/2005/8/layout/radial1"/>
    <dgm:cxn modelId="{58107ABC-9A42-46F1-834A-44B9C67E85F0}" srcId="{44828CDD-684E-46D6-9A98-1E2BB5185FC6}" destId="{11882C46-452A-4641-AE67-931C33659BE6}" srcOrd="2" destOrd="0" parTransId="{70508F81-8182-4C68-918A-4BC52A74ADC1}" sibTransId="{A9BB989E-AF3E-4446-9EB2-D2BE26F94A71}"/>
    <dgm:cxn modelId="{4DA0AFBE-0539-4FB1-8F75-E243784FB4CF}" srcId="{44828CDD-684E-46D6-9A98-1E2BB5185FC6}" destId="{82C22EB4-A11A-464E-A4B3-21736FA13540}" srcOrd="0" destOrd="0" parTransId="{E38970BA-A14E-4065-9447-92E71C297A6F}" sibTransId="{D128A9F9-6BD6-4A9D-93DD-D63BA910B0D7}"/>
    <dgm:cxn modelId="{8D1CE80E-9A62-412A-821D-81DDDE6FD803}" type="presOf" srcId="{95D91D24-931A-47F3-B506-55490BFBD2B3}" destId="{0EB5A757-4756-4A6C-ABFA-7BE7F1E6ECEF}" srcOrd="0" destOrd="0" presId="urn:microsoft.com/office/officeart/2005/8/layout/radial1"/>
    <dgm:cxn modelId="{7CA4B90F-075B-4B18-BDA9-22E79397E7DC}" type="presOf" srcId="{8C7811A5-F969-4881-9327-E63D19978810}" destId="{994BA25A-487A-4D46-B7C1-4C705D5A8BD6}" srcOrd="0" destOrd="0" presId="urn:microsoft.com/office/officeart/2005/8/layout/radial1"/>
    <dgm:cxn modelId="{44D4AC7C-3E67-44C5-8A64-55804915F701}" type="presOf" srcId="{70508F81-8182-4C68-918A-4BC52A74ADC1}" destId="{6AC7D077-9720-4E0C-AA28-1C359DB0DB79}" srcOrd="0" destOrd="0" presId="urn:microsoft.com/office/officeart/2005/8/layout/radial1"/>
    <dgm:cxn modelId="{91D76D50-55E3-439B-A97D-5924C31CFBDA}" type="presParOf" srcId="{4CAEED1C-BDF6-4FDA-AF7E-A21F843699A3}" destId="{10581BD9-BE74-4735-97AF-1CCD86A9AEEE}" srcOrd="0" destOrd="0" presId="urn:microsoft.com/office/officeart/2005/8/layout/radial1"/>
    <dgm:cxn modelId="{788D03DC-B0AB-40AC-817C-8B2372B86BFC}" type="presParOf" srcId="{4CAEED1C-BDF6-4FDA-AF7E-A21F843699A3}" destId="{BE461AEB-151B-459B-9E2D-0C390A96D750}" srcOrd="1" destOrd="0" presId="urn:microsoft.com/office/officeart/2005/8/layout/radial1"/>
    <dgm:cxn modelId="{29071F88-07A3-4700-A9C8-962051E46874}" type="presParOf" srcId="{BE461AEB-151B-459B-9E2D-0C390A96D750}" destId="{1DD96F42-0B0B-4AB9-B6C9-C03C3C1758B9}" srcOrd="0" destOrd="0" presId="urn:microsoft.com/office/officeart/2005/8/layout/radial1"/>
    <dgm:cxn modelId="{5C9D1A5F-2326-4833-91AB-BBEC3DD3871D}" type="presParOf" srcId="{4CAEED1C-BDF6-4FDA-AF7E-A21F843699A3}" destId="{C6DF40E5-2D38-49DF-A0AD-6A2BC0C3E692}" srcOrd="2" destOrd="0" presId="urn:microsoft.com/office/officeart/2005/8/layout/radial1"/>
    <dgm:cxn modelId="{FE323EBB-50DB-4DD6-83BF-874C8F5FA81B}" type="presParOf" srcId="{4CAEED1C-BDF6-4FDA-AF7E-A21F843699A3}" destId="{3A447DCB-F9E0-4EFE-A23E-9ACD968C1387}" srcOrd="3" destOrd="0" presId="urn:microsoft.com/office/officeart/2005/8/layout/radial1"/>
    <dgm:cxn modelId="{BEEA933B-CC49-4D9E-8232-4E2F49D9588F}" type="presParOf" srcId="{3A447DCB-F9E0-4EFE-A23E-9ACD968C1387}" destId="{F712CC98-E6A2-4528-84C8-60E1AE7B80EF}" srcOrd="0" destOrd="0" presId="urn:microsoft.com/office/officeart/2005/8/layout/radial1"/>
    <dgm:cxn modelId="{18292C01-B5FC-4A8B-9BE4-6A855B9EB1DD}" type="presParOf" srcId="{4CAEED1C-BDF6-4FDA-AF7E-A21F843699A3}" destId="{A217BAE4-DE12-47BD-ABC8-428D0BACA0DC}" srcOrd="4" destOrd="0" presId="urn:microsoft.com/office/officeart/2005/8/layout/radial1"/>
    <dgm:cxn modelId="{18CC2247-C3BA-4DA1-B9A2-0FF5B076F893}" type="presParOf" srcId="{4CAEED1C-BDF6-4FDA-AF7E-A21F843699A3}" destId="{6AC7D077-9720-4E0C-AA28-1C359DB0DB79}" srcOrd="5" destOrd="0" presId="urn:microsoft.com/office/officeart/2005/8/layout/radial1"/>
    <dgm:cxn modelId="{85A8A56D-2B3D-45EA-847A-213F4FFAB0AF}" type="presParOf" srcId="{6AC7D077-9720-4E0C-AA28-1C359DB0DB79}" destId="{1633F467-B581-43DA-8269-D48201061EDE}" srcOrd="0" destOrd="0" presId="urn:microsoft.com/office/officeart/2005/8/layout/radial1"/>
    <dgm:cxn modelId="{B4689EE7-A2BD-467A-8371-912E4B528735}" type="presParOf" srcId="{4CAEED1C-BDF6-4FDA-AF7E-A21F843699A3}" destId="{8F33C900-FFAB-4AD6-A49A-7B6A1DECC97B}" srcOrd="6" destOrd="0" presId="urn:microsoft.com/office/officeart/2005/8/layout/radial1"/>
    <dgm:cxn modelId="{98D0576B-F7A0-4054-BF01-9115F3EB5844}" type="presParOf" srcId="{4CAEED1C-BDF6-4FDA-AF7E-A21F843699A3}" destId="{0EB5A757-4756-4A6C-ABFA-7BE7F1E6ECEF}" srcOrd="7" destOrd="0" presId="urn:microsoft.com/office/officeart/2005/8/layout/radial1"/>
    <dgm:cxn modelId="{78CE6D38-FC79-43E9-84DC-E24B69676BCE}" type="presParOf" srcId="{0EB5A757-4756-4A6C-ABFA-7BE7F1E6ECEF}" destId="{F70C33E8-F762-43E2-9FD6-6254179B8E6B}" srcOrd="0" destOrd="0" presId="urn:microsoft.com/office/officeart/2005/8/layout/radial1"/>
    <dgm:cxn modelId="{8D258591-E639-46F5-B69C-0C905C4334F1}" type="presParOf" srcId="{4CAEED1C-BDF6-4FDA-AF7E-A21F843699A3}" destId="{994BA25A-487A-4D46-B7C1-4C705D5A8BD6}"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F8AB0DC-D26F-4944-98DE-5A952EE55EDD}"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44828CDD-684E-46D6-9A98-1E2BB5185FC6}">
      <dgm:prSet phldrT="[Text]" custT="1"/>
      <dgm:spPr/>
      <dgm:t>
        <a:bodyPr/>
        <a:lstStyle/>
        <a:p>
          <a:r>
            <a:rPr lang="en-US" sz="1400" b="1">
              <a:solidFill>
                <a:schemeClr val="tx1"/>
              </a:solidFill>
              <a:latin typeface="Arial Narrow" pitchFamily="34" charset="0"/>
            </a:rPr>
            <a:t>Personal space in communications is important because …</a:t>
          </a:r>
          <a:endParaRPr lang="en-US" sz="1400" b="1" dirty="0">
            <a:solidFill>
              <a:schemeClr val="tx1"/>
            </a:solidFill>
            <a:latin typeface="Arial Narrow" pitchFamily="34" charset="0"/>
          </a:endParaRPr>
        </a:p>
      </dgm:t>
    </dgm:pt>
    <dgm:pt modelId="{496A753C-1AC7-4CBA-BD61-1013FDAC370A}" type="parTrans" cxnId="{5DA6A7B8-B6A0-4401-8984-110D73E77763}">
      <dgm:prSet/>
      <dgm:spPr/>
      <dgm:t>
        <a:bodyPr/>
        <a:lstStyle/>
        <a:p>
          <a:endParaRPr lang="en-US"/>
        </a:p>
      </dgm:t>
    </dgm:pt>
    <dgm:pt modelId="{FCD595AC-9CE2-43EB-AFCE-D21155DA5D8F}" type="sibTrans" cxnId="{5DA6A7B8-B6A0-4401-8984-110D73E77763}">
      <dgm:prSet/>
      <dgm:spPr/>
      <dgm:t>
        <a:bodyPr/>
        <a:lstStyle/>
        <a:p>
          <a:endParaRPr lang="en-US"/>
        </a:p>
      </dgm:t>
    </dgm:pt>
    <dgm:pt modelId="{82C22EB4-A11A-464E-A4B3-21736FA13540}">
      <dgm:prSet phldrT="[Text]" custT="1"/>
      <dgm:spPr/>
      <dgm:t>
        <a:bodyPr/>
        <a:lstStyle/>
        <a:p>
          <a:r>
            <a:rPr lang="en-US" sz="2000" dirty="0">
              <a:solidFill>
                <a:schemeClr val="tx1"/>
              </a:solidFill>
              <a:latin typeface="Arial Narrow" pitchFamily="34" charset="0"/>
            </a:rPr>
            <a:t>It shows your respect</a:t>
          </a:r>
        </a:p>
      </dgm:t>
    </dgm:pt>
    <dgm:pt modelId="{E38970BA-A14E-4065-9447-92E71C297A6F}" type="parTrans" cxnId="{4DA0AFBE-0539-4FB1-8F75-E243784FB4CF}">
      <dgm:prSet/>
      <dgm:spPr/>
      <dgm:t>
        <a:bodyPr/>
        <a:lstStyle/>
        <a:p>
          <a:endParaRPr lang="en-US"/>
        </a:p>
      </dgm:t>
    </dgm:pt>
    <dgm:pt modelId="{D128A9F9-6BD6-4A9D-93DD-D63BA910B0D7}" type="sibTrans" cxnId="{4DA0AFBE-0539-4FB1-8F75-E243784FB4CF}">
      <dgm:prSet/>
      <dgm:spPr/>
      <dgm:t>
        <a:bodyPr/>
        <a:lstStyle/>
        <a:p>
          <a:endParaRPr lang="en-US"/>
        </a:p>
      </dgm:t>
    </dgm:pt>
    <dgm:pt modelId="{11882C46-452A-4641-AE67-931C33659BE6}">
      <dgm:prSet phldrT="[Text]" custT="1"/>
      <dgm:spPr/>
      <dgm:t>
        <a:bodyPr/>
        <a:lstStyle/>
        <a:p>
          <a:r>
            <a:rPr lang="en-US" sz="2000" dirty="0">
              <a:solidFill>
                <a:schemeClr val="tx1"/>
              </a:solidFill>
              <a:latin typeface="Arial Narrow" pitchFamily="34" charset="0"/>
            </a:rPr>
            <a:t>It conveys the correct information and messages</a:t>
          </a:r>
        </a:p>
      </dgm:t>
    </dgm:pt>
    <dgm:pt modelId="{70508F81-8182-4C68-918A-4BC52A74ADC1}" type="parTrans" cxnId="{58107ABC-9A42-46F1-834A-44B9C67E85F0}">
      <dgm:prSet/>
      <dgm:spPr/>
      <dgm:t>
        <a:bodyPr/>
        <a:lstStyle/>
        <a:p>
          <a:endParaRPr lang="en-US"/>
        </a:p>
      </dgm:t>
    </dgm:pt>
    <dgm:pt modelId="{A9BB989E-AF3E-4446-9EB2-D2BE26F94A71}" type="sibTrans" cxnId="{58107ABC-9A42-46F1-834A-44B9C67E85F0}">
      <dgm:prSet/>
      <dgm:spPr/>
      <dgm:t>
        <a:bodyPr/>
        <a:lstStyle/>
        <a:p>
          <a:endParaRPr lang="en-US"/>
        </a:p>
      </dgm:t>
    </dgm:pt>
    <dgm:pt modelId="{8C7811A5-F969-4881-9327-E63D19978810}">
      <dgm:prSet phldrT="[Text]" custT="1"/>
      <dgm:spPr/>
      <dgm:t>
        <a:bodyPr/>
        <a:lstStyle/>
        <a:p>
          <a:r>
            <a:rPr lang="en-US" sz="1600" dirty="0">
              <a:solidFill>
                <a:schemeClr val="tx1"/>
              </a:solidFill>
              <a:latin typeface="Arial Narrow" pitchFamily="34" charset="0"/>
            </a:rPr>
            <a:t>It avoids misunderstandings and unintentional messages being conveyed </a:t>
          </a:r>
        </a:p>
      </dgm:t>
    </dgm:pt>
    <dgm:pt modelId="{95D91D24-931A-47F3-B506-55490BFBD2B3}" type="parTrans" cxnId="{D803AA29-0071-47A8-9D4E-300324E792EF}">
      <dgm:prSet/>
      <dgm:spPr/>
      <dgm:t>
        <a:bodyPr/>
        <a:lstStyle/>
        <a:p>
          <a:endParaRPr lang="en-US"/>
        </a:p>
      </dgm:t>
    </dgm:pt>
    <dgm:pt modelId="{989B83BD-9122-41EE-8483-4681E81F9FCE}" type="sibTrans" cxnId="{D803AA29-0071-47A8-9D4E-300324E792EF}">
      <dgm:prSet/>
      <dgm:spPr/>
      <dgm:t>
        <a:bodyPr/>
        <a:lstStyle/>
        <a:p>
          <a:endParaRPr lang="en-US"/>
        </a:p>
      </dgm:t>
    </dgm:pt>
    <dgm:pt modelId="{6192CBDA-A31C-449F-9B86-1E93A09EC14B}">
      <dgm:prSet phldrT="[Text]"/>
      <dgm:spPr/>
      <dgm:t>
        <a:bodyPr/>
        <a:lstStyle/>
        <a:p>
          <a:endParaRPr lang="en-US"/>
        </a:p>
      </dgm:t>
    </dgm:pt>
    <dgm:pt modelId="{DE3A5E2E-46E8-44D0-823D-F92BF3CBBBD4}" type="parTrans" cxnId="{D8C0CFC5-2DD8-4AD7-A7A2-931E8DE36BCF}">
      <dgm:prSet/>
      <dgm:spPr/>
      <dgm:t>
        <a:bodyPr/>
        <a:lstStyle/>
        <a:p>
          <a:endParaRPr lang="en-US"/>
        </a:p>
      </dgm:t>
    </dgm:pt>
    <dgm:pt modelId="{86FAA9A2-6881-4775-AE62-61F298A26CAC}" type="sibTrans" cxnId="{D8C0CFC5-2DD8-4AD7-A7A2-931E8DE36BCF}">
      <dgm:prSet/>
      <dgm:spPr/>
      <dgm:t>
        <a:bodyPr/>
        <a:lstStyle/>
        <a:p>
          <a:endParaRPr lang="en-US"/>
        </a:p>
      </dgm:t>
    </dgm:pt>
    <dgm:pt modelId="{5EA4F2BB-E1E5-4AEB-8628-053C64D85B6B}">
      <dgm:prSet phldrT="[Text]" custT="1"/>
      <dgm:spPr/>
      <dgm:t>
        <a:bodyPr/>
        <a:lstStyle/>
        <a:p>
          <a:r>
            <a:rPr lang="en-US" sz="2000" dirty="0">
              <a:solidFill>
                <a:schemeClr val="tx1"/>
              </a:solidFill>
              <a:latin typeface="Arial Narrow" pitchFamily="34" charset="0"/>
            </a:rPr>
            <a:t>It helps you adapt to different situations</a:t>
          </a:r>
        </a:p>
      </dgm:t>
    </dgm:pt>
    <dgm:pt modelId="{2BAD8D53-2533-4154-A7F4-6AE3183F8247}" type="parTrans" cxnId="{DEFBD385-3F2F-413F-A5BF-5311F4C0D9DC}">
      <dgm:prSet/>
      <dgm:spPr/>
      <dgm:t>
        <a:bodyPr/>
        <a:lstStyle/>
        <a:p>
          <a:endParaRPr lang="en-US"/>
        </a:p>
      </dgm:t>
    </dgm:pt>
    <dgm:pt modelId="{95D2DE0D-040B-4231-AE12-57E6FA30E87D}" type="sibTrans" cxnId="{DEFBD385-3F2F-413F-A5BF-5311F4C0D9DC}">
      <dgm:prSet/>
      <dgm:spPr/>
      <dgm:t>
        <a:bodyPr/>
        <a:lstStyle/>
        <a:p>
          <a:endParaRPr lang="en-GB"/>
        </a:p>
      </dgm:t>
    </dgm:pt>
    <dgm:pt modelId="{4CAEED1C-BDF6-4FDA-AF7E-A21F843699A3}" type="pres">
      <dgm:prSet presAssocID="{9F8AB0DC-D26F-4944-98DE-5A952EE55EDD}" presName="cycle" presStyleCnt="0">
        <dgm:presLayoutVars>
          <dgm:chMax val="1"/>
          <dgm:dir/>
          <dgm:animLvl val="ctr"/>
          <dgm:resizeHandles val="exact"/>
        </dgm:presLayoutVars>
      </dgm:prSet>
      <dgm:spPr/>
      <dgm:t>
        <a:bodyPr/>
        <a:lstStyle/>
        <a:p>
          <a:endParaRPr lang="en-US"/>
        </a:p>
      </dgm:t>
    </dgm:pt>
    <dgm:pt modelId="{10581BD9-BE74-4735-97AF-1CCD86A9AEEE}" type="pres">
      <dgm:prSet presAssocID="{44828CDD-684E-46D6-9A98-1E2BB5185FC6}" presName="centerShape" presStyleLbl="node0" presStyleIdx="0" presStyleCnt="1" custScaleX="135626" custScaleY="108365" custLinFactNeighborX="20461" custLinFactNeighborY="-287"/>
      <dgm:spPr/>
      <dgm:t>
        <a:bodyPr/>
        <a:lstStyle/>
        <a:p>
          <a:endParaRPr lang="en-US"/>
        </a:p>
      </dgm:t>
    </dgm:pt>
    <dgm:pt modelId="{BE461AEB-151B-459B-9E2D-0C390A96D750}" type="pres">
      <dgm:prSet presAssocID="{E38970BA-A14E-4065-9447-92E71C297A6F}" presName="Name9" presStyleLbl="parChTrans1D2" presStyleIdx="0" presStyleCnt="4"/>
      <dgm:spPr/>
      <dgm:t>
        <a:bodyPr/>
        <a:lstStyle/>
        <a:p>
          <a:endParaRPr lang="en-US"/>
        </a:p>
      </dgm:t>
    </dgm:pt>
    <dgm:pt modelId="{1DD96F42-0B0B-4AB9-B6C9-C03C3C1758B9}" type="pres">
      <dgm:prSet presAssocID="{E38970BA-A14E-4065-9447-92E71C297A6F}" presName="connTx" presStyleLbl="parChTrans1D2" presStyleIdx="0" presStyleCnt="4"/>
      <dgm:spPr/>
      <dgm:t>
        <a:bodyPr/>
        <a:lstStyle/>
        <a:p>
          <a:endParaRPr lang="en-US"/>
        </a:p>
      </dgm:t>
    </dgm:pt>
    <dgm:pt modelId="{C6DF40E5-2D38-49DF-A0AD-6A2BC0C3E692}" type="pres">
      <dgm:prSet presAssocID="{82C22EB4-A11A-464E-A4B3-21736FA13540}" presName="node" presStyleLbl="node1" presStyleIdx="0" presStyleCnt="4" custScaleX="129192" custScaleY="126218" custRadScaleRad="106918" custRadScaleInc="48502">
        <dgm:presLayoutVars>
          <dgm:bulletEnabled val="1"/>
        </dgm:presLayoutVars>
      </dgm:prSet>
      <dgm:spPr/>
      <dgm:t>
        <a:bodyPr/>
        <a:lstStyle/>
        <a:p>
          <a:endParaRPr lang="en-US"/>
        </a:p>
      </dgm:t>
    </dgm:pt>
    <dgm:pt modelId="{3A447DCB-F9E0-4EFE-A23E-9ACD968C1387}" type="pres">
      <dgm:prSet presAssocID="{2BAD8D53-2533-4154-A7F4-6AE3183F8247}" presName="Name9" presStyleLbl="parChTrans1D2" presStyleIdx="1" presStyleCnt="4"/>
      <dgm:spPr/>
      <dgm:t>
        <a:bodyPr/>
        <a:lstStyle/>
        <a:p>
          <a:endParaRPr lang="en-US"/>
        </a:p>
      </dgm:t>
    </dgm:pt>
    <dgm:pt modelId="{F712CC98-E6A2-4528-84C8-60E1AE7B80EF}" type="pres">
      <dgm:prSet presAssocID="{2BAD8D53-2533-4154-A7F4-6AE3183F8247}" presName="connTx" presStyleLbl="parChTrans1D2" presStyleIdx="1" presStyleCnt="4"/>
      <dgm:spPr/>
      <dgm:t>
        <a:bodyPr/>
        <a:lstStyle/>
        <a:p>
          <a:endParaRPr lang="en-US"/>
        </a:p>
      </dgm:t>
    </dgm:pt>
    <dgm:pt modelId="{A217BAE4-DE12-47BD-ABC8-428D0BACA0DC}" type="pres">
      <dgm:prSet presAssocID="{5EA4F2BB-E1E5-4AEB-8628-053C64D85B6B}" presName="node" presStyleLbl="node1" presStyleIdx="1" presStyleCnt="4" custScaleX="134239" custScaleY="136969" custRadScaleRad="182703" custRadScaleInc="-1546">
        <dgm:presLayoutVars>
          <dgm:bulletEnabled val="1"/>
        </dgm:presLayoutVars>
      </dgm:prSet>
      <dgm:spPr/>
      <dgm:t>
        <a:bodyPr/>
        <a:lstStyle/>
        <a:p>
          <a:endParaRPr lang="en-US"/>
        </a:p>
      </dgm:t>
    </dgm:pt>
    <dgm:pt modelId="{6AC7D077-9720-4E0C-AA28-1C359DB0DB79}" type="pres">
      <dgm:prSet presAssocID="{70508F81-8182-4C68-918A-4BC52A74ADC1}" presName="Name9" presStyleLbl="parChTrans1D2" presStyleIdx="2" presStyleCnt="4"/>
      <dgm:spPr/>
      <dgm:t>
        <a:bodyPr/>
        <a:lstStyle/>
        <a:p>
          <a:endParaRPr lang="en-US"/>
        </a:p>
      </dgm:t>
    </dgm:pt>
    <dgm:pt modelId="{1633F467-B581-43DA-8269-D48201061EDE}" type="pres">
      <dgm:prSet presAssocID="{70508F81-8182-4C68-918A-4BC52A74ADC1}" presName="connTx" presStyleLbl="parChTrans1D2" presStyleIdx="2" presStyleCnt="4"/>
      <dgm:spPr/>
      <dgm:t>
        <a:bodyPr/>
        <a:lstStyle/>
        <a:p>
          <a:endParaRPr lang="en-US"/>
        </a:p>
      </dgm:t>
    </dgm:pt>
    <dgm:pt modelId="{8F33C900-FFAB-4AD6-A49A-7B6A1DECC97B}" type="pres">
      <dgm:prSet presAssocID="{11882C46-452A-4641-AE67-931C33659BE6}" presName="node" presStyleLbl="node1" presStyleIdx="2" presStyleCnt="4" custScaleX="133273" custScaleY="128887" custRadScaleRad="108564" custRadScaleInc="-56336">
        <dgm:presLayoutVars>
          <dgm:bulletEnabled val="1"/>
        </dgm:presLayoutVars>
      </dgm:prSet>
      <dgm:spPr/>
      <dgm:t>
        <a:bodyPr/>
        <a:lstStyle/>
        <a:p>
          <a:endParaRPr lang="en-US"/>
        </a:p>
      </dgm:t>
    </dgm:pt>
    <dgm:pt modelId="{0EB5A757-4756-4A6C-ABFA-7BE7F1E6ECEF}" type="pres">
      <dgm:prSet presAssocID="{95D91D24-931A-47F3-B506-55490BFBD2B3}" presName="Name9" presStyleLbl="parChTrans1D2" presStyleIdx="3" presStyleCnt="4"/>
      <dgm:spPr/>
      <dgm:t>
        <a:bodyPr/>
        <a:lstStyle/>
        <a:p>
          <a:endParaRPr lang="en-US"/>
        </a:p>
      </dgm:t>
    </dgm:pt>
    <dgm:pt modelId="{F70C33E8-F762-43E2-9FD6-6254179B8E6B}" type="pres">
      <dgm:prSet presAssocID="{95D91D24-931A-47F3-B506-55490BFBD2B3}" presName="connTx" presStyleLbl="parChTrans1D2" presStyleIdx="3" presStyleCnt="4"/>
      <dgm:spPr/>
      <dgm:t>
        <a:bodyPr/>
        <a:lstStyle/>
        <a:p>
          <a:endParaRPr lang="en-US"/>
        </a:p>
      </dgm:t>
    </dgm:pt>
    <dgm:pt modelId="{994BA25A-487A-4D46-B7C1-4C705D5A8BD6}" type="pres">
      <dgm:prSet presAssocID="{8C7811A5-F969-4881-9327-E63D19978810}" presName="node" presStyleLbl="node1" presStyleIdx="3" presStyleCnt="4" custScaleX="131623" custScaleY="128481" custRadScaleRad="74968" custRadScaleInc="-5566">
        <dgm:presLayoutVars>
          <dgm:bulletEnabled val="1"/>
        </dgm:presLayoutVars>
      </dgm:prSet>
      <dgm:spPr/>
      <dgm:t>
        <a:bodyPr/>
        <a:lstStyle/>
        <a:p>
          <a:endParaRPr lang="en-US"/>
        </a:p>
      </dgm:t>
    </dgm:pt>
  </dgm:ptLst>
  <dgm:cxnLst>
    <dgm:cxn modelId="{54C001A6-E058-4265-9DAE-ABECBB12659B}" type="presOf" srcId="{5EA4F2BB-E1E5-4AEB-8628-053C64D85B6B}" destId="{A217BAE4-DE12-47BD-ABC8-428D0BACA0DC}" srcOrd="0" destOrd="0" presId="urn:microsoft.com/office/officeart/2005/8/layout/radial1"/>
    <dgm:cxn modelId="{B04EE33F-53AA-4DB8-BBE3-368D03A53A47}" type="presOf" srcId="{70508F81-8182-4C68-918A-4BC52A74ADC1}" destId="{6AC7D077-9720-4E0C-AA28-1C359DB0DB79}" srcOrd="0" destOrd="0" presId="urn:microsoft.com/office/officeart/2005/8/layout/radial1"/>
    <dgm:cxn modelId="{4DA0AFBE-0539-4FB1-8F75-E243784FB4CF}" srcId="{44828CDD-684E-46D6-9A98-1E2BB5185FC6}" destId="{82C22EB4-A11A-464E-A4B3-21736FA13540}" srcOrd="0" destOrd="0" parTransId="{E38970BA-A14E-4065-9447-92E71C297A6F}" sibTransId="{D128A9F9-6BD6-4A9D-93DD-D63BA910B0D7}"/>
    <dgm:cxn modelId="{02CBAC5D-1298-46AE-92B0-9834553AEE2C}" type="presOf" srcId="{44828CDD-684E-46D6-9A98-1E2BB5185FC6}" destId="{10581BD9-BE74-4735-97AF-1CCD86A9AEEE}" srcOrd="0" destOrd="0" presId="urn:microsoft.com/office/officeart/2005/8/layout/radial1"/>
    <dgm:cxn modelId="{3612EB1D-06C1-4EB5-B85A-B5752A2BF643}" type="presOf" srcId="{95D91D24-931A-47F3-B506-55490BFBD2B3}" destId="{0EB5A757-4756-4A6C-ABFA-7BE7F1E6ECEF}" srcOrd="0" destOrd="0" presId="urn:microsoft.com/office/officeart/2005/8/layout/radial1"/>
    <dgm:cxn modelId="{8D2707EB-1AFE-4C99-A436-46F0AAEF2DC4}" type="presOf" srcId="{8C7811A5-F969-4881-9327-E63D19978810}" destId="{994BA25A-487A-4D46-B7C1-4C705D5A8BD6}" srcOrd="0" destOrd="0" presId="urn:microsoft.com/office/officeart/2005/8/layout/radial1"/>
    <dgm:cxn modelId="{D803AA29-0071-47A8-9D4E-300324E792EF}" srcId="{44828CDD-684E-46D6-9A98-1E2BB5185FC6}" destId="{8C7811A5-F969-4881-9327-E63D19978810}" srcOrd="3" destOrd="0" parTransId="{95D91D24-931A-47F3-B506-55490BFBD2B3}" sibTransId="{989B83BD-9122-41EE-8483-4681E81F9FCE}"/>
    <dgm:cxn modelId="{7687EB3C-2AA5-4F2D-A341-115F2AFBAF1E}" type="presOf" srcId="{82C22EB4-A11A-464E-A4B3-21736FA13540}" destId="{C6DF40E5-2D38-49DF-A0AD-6A2BC0C3E692}" srcOrd="0" destOrd="0" presId="urn:microsoft.com/office/officeart/2005/8/layout/radial1"/>
    <dgm:cxn modelId="{331C94B1-906C-497F-95FE-BEF646333AF4}" type="presOf" srcId="{2BAD8D53-2533-4154-A7F4-6AE3183F8247}" destId="{F712CC98-E6A2-4528-84C8-60E1AE7B80EF}" srcOrd="1" destOrd="0" presId="urn:microsoft.com/office/officeart/2005/8/layout/radial1"/>
    <dgm:cxn modelId="{9A1F336D-79A9-49DD-BA5E-7A2147A3B8E9}" type="presOf" srcId="{70508F81-8182-4C68-918A-4BC52A74ADC1}" destId="{1633F467-B581-43DA-8269-D48201061EDE}" srcOrd="1" destOrd="0" presId="urn:microsoft.com/office/officeart/2005/8/layout/radial1"/>
    <dgm:cxn modelId="{65AFCDAA-67DA-4474-A72D-B728F402B2F0}" type="presOf" srcId="{2BAD8D53-2533-4154-A7F4-6AE3183F8247}" destId="{3A447DCB-F9E0-4EFE-A23E-9ACD968C1387}" srcOrd="0" destOrd="0" presId="urn:microsoft.com/office/officeart/2005/8/layout/radial1"/>
    <dgm:cxn modelId="{5DA6A7B8-B6A0-4401-8984-110D73E77763}" srcId="{9F8AB0DC-D26F-4944-98DE-5A952EE55EDD}" destId="{44828CDD-684E-46D6-9A98-1E2BB5185FC6}" srcOrd="0" destOrd="0" parTransId="{496A753C-1AC7-4CBA-BD61-1013FDAC370A}" sibTransId="{FCD595AC-9CE2-43EB-AFCE-D21155DA5D8F}"/>
    <dgm:cxn modelId="{FAB54830-04C6-4F94-9280-20E5C30465B5}" type="presOf" srcId="{E38970BA-A14E-4065-9447-92E71C297A6F}" destId="{BE461AEB-151B-459B-9E2D-0C390A96D750}" srcOrd="0" destOrd="0" presId="urn:microsoft.com/office/officeart/2005/8/layout/radial1"/>
    <dgm:cxn modelId="{E0B10C76-83A9-4B5C-8D60-33CE0BB68C49}" type="presOf" srcId="{E38970BA-A14E-4065-9447-92E71C297A6F}" destId="{1DD96F42-0B0B-4AB9-B6C9-C03C3C1758B9}" srcOrd="1" destOrd="0" presId="urn:microsoft.com/office/officeart/2005/8/layout/radial1"/>
    <dgm:cxn modelId="{DEFBD385-3F2F-413F-A5BF-5311F4C0D9DC}" srcId="{44828CDD-684E-46D6-9A98-1E2BB5185FC6}" destId="{5EA4F2BB-E1E5-4AEB-8628-053C64D85B6B}" srcOrd="1" destOrd="0" parTransId="{2BAD8D53-2533-4154-A7F4-6AE3183F8247}" sibTransId="{95D2DE0D-040B-4231-AE12-57E6FA30E87D}"/>
    <dgm:cxn modelId="{9E4A37E6-A045-4E1E-BBBC-647A1A3E669D}" type="presOf" srcId="{11882C46-452A-4641-AE67-931C33659BE6}" destId="{8F33C900-FFAB-4AD6-A49A-7B6A1DECC97B}" srcOrd="0" destOrd="0" presId="urn:microsoft.com/office/officeart/2005/8/layout/radial1"/>
    <dgm:cxn modelId="{96B2CCC2-7FF5-4D8F-8D8E-4155FC0BB587}" type="presOf" srcId="{9F8AB0DC-D26F-4944-98DE-5A952EE55EDD}" destId="{4CAEED1C-BDF6-4FDA-AF7E-A21F843699A3}" srcOrd="0" destOrd="0" presId="urn:microsoft.com/office/officeart/2005/8/layout/radial1"/>
    <dgm:cxn modelId="{58107ABC-9A42-46F1-834A-44B9C67E85F0}" srcId="{44828CDD-684E-46D6-9A98-1E2BB5185FC6}" destId="{11882C46-452A-4641-AE67-931C33659BE6}" srcOrd="2" destOrd="0" parTransId="{70508F81-8182-4C68-918A-4BC52A74ADC1}" sibTransId="{A9BB989E-AF3E-4446-9EB2-D2BE26F94A71}"/>
    <dgm:cxn modelId="{89D0BB3E-D177-4F6E-A298-C74C5B93989C}" type="presOf" srcId="{95D91D24-931A-47F3-B506-55490BFBD2B3}" destId="{F70C33E8-F762-43E2-9FD6-6254179B8E6B}" srcOrd="1" destOrd="0" presId="urn:microsoft.com/office/officeart/2005/8/layout/radial1"/>
    <dgm:cxn modelId="{D8C0CFC5-2DD8-4AD7-A7A2-931E8DE36BCF}" srcId="{9F8AB0DC-D26F-4944-98DE-5A952EE55EDD}" destId="{6192CBDA-A31C-449F-9B86-1E93A09EC14B}" srcOrd="1" destOrd="0" parTransId="{DE3A5E2E-46E8-44D0-823D-F92BF3CBBBD4}" sibTransId="{86FAA9A2-6881-4775-AE62-61F298A26CAC}"/>
    <dgm:cxn modelId="{D889144E-F0BC-4CB0-91EA-6BF944C43B5F}" type="presParOf" srcId="{4CAEED1C-BDF6-4FDA-AF7E-A21F843699A3}" destId="{10581BD9-BE74-4735-97AF-1CCD86A9AEEE}" srcOrd="0" destOrd="0" presId="urn:microsoft.com/office/officeart/2005/8/layout/radial1"/>
    <dgm:cxn modelId="{1881250D-86A6-43C8-AD06-3C3B12ABD542}" type="presParOf" srcId="{4CAEED1C-BDF6-4FDA-AF7E-A21F843699A3}" destId="{BE461AEB-151B-459B-9E2D-0C390A96D750}" srcOrd="1" destOrd="0" presId="urn:microsoft.com/office/officeart/2005/8/layout/radial1"/>
    <dgm:cxn modelId="{DDD5B069-7E60-4957-8AC9-346C28C9A000}" type="presParOf" srcId="{BE461AEB-151B-459B-9E2D-0C390A96D750}" destId="{1DD96F42-0B0B-4AB9-B6C9-C03C3C1758B9}" srcOrd="0" destOrd="0" presId="urn:microsoft.com/office/officeart/2005/8/layout/radial1"/>
    <dgm:cxn modelId="{E3BD7720-BF38-4E43-B77C-B322679E9CBC}" type="presParOf" srcId="{4CAEED1C-BDF6-4FDA-AF7E-A21F843699A3}" destId="{C6DF40E5-2D38-49DF-A0AD-6A2BC0C3E692}" srcOrd="2" destOrd="0" presId="urn:microsoft.com/office/officeart/2005/8/layout/radial1"/>
    <dgm:cxn modelId="{95D8A708-F127-4CF4-9429-8617CD52A731}" type="presParOf" srcId="{4CAEED1C-BDF6-4FDA-AF7E-A21F843699A3}" destId="{3A447DCB-F9E0-4EFE-A23E-9ACD968C1387}" srcOrd="3" destOrd="0" presId="urn:microsoft.com/office/officeart/2005/8/layout/radial1"/>
    <dgm:cxn modelId="{B934BBE7-4033-4AE4-AA70-35A76026CB8E}" type="presParOf" srcId="{3A447DCB-F9E0-4EFE-A23E-9ACD968C1387}" destId="{F712CC98-E6A2-4528-84C8-60E1AE7B80EF}" srcOrd="0" destOrd="0" presId="urn:microsoft.com/office/officeart/2005/8/layout/radial1"/>
    <dgm:cxn modelId="{F898F1AC-7252-45FD-A2EA-7A2F309B549F}" type="presParOf" srcId="{4CAEED1C-BDF6-4FDA-AF7E-A21F843699A3}" destId="{A217BAE4-DE12-47BD-ABC8-428D0BACA0DC}" srcOrd="4" destOrd="0" presId="urn:microsoft.com/office/officeart/2005/8/layout/radial1"/>
    <dgm:cxn modelId="{E2BF6FA2-BEC1-418D-B426-5D786621149F}" type="presParOf" srcId="{4CAEED1C-BDF6-4FDA-AF7E-A21F843699A3}" destId="{6AC7D077-9720-4E0C-AA28-1C359DB0DB79}" srcOrd="5" destOrd="0" presId="urn:microsoft.com/office/officeart/2005/8/layout/radial1"/>
    <dgm:cxn modelId="{9A61191E-435F-4817-B684-CB8839B61A23}" type="presParOf" srcId="{6AC7D077-9720-4E0C-AA28-1C359DB0DB79}" destId="{1633F467-B581-43DA-8269-D48201061EDE}" srcOrd="0" destOrd="0" presId="urn:microsoft.com/office/officeart/2005/8/layout/radial1"/>
    <dgm:cxn modelId="{0D20EE12-BF8D-4CD9-925B-DB77E217A3FB}" type="presParOf" srcId="{4CAEED1C-BDF6-4FDA-AF7E-A21F843699A3}" destId="{8F33C900-FFAB-4AD6-A49A-7B6A1DECC97B}" srcOrd="6" destOrd="0" presId="urn:microsoft.com/office/officeart/2005/8/layout/radial1"/>
    <dgm:cxn modelId="{5E84C831-6DED-420B-BED6-7FED09033452}" type="presParOf" srcId="{4CAEED1C-BDF6-4FDA-AF7E-A21F843699A3}" destId="{0EB5A757-4756-4A6C-ABFA-7BE7F1E6ECEF}" srcOrd="7" destOrd="0" presId="urn:microsoft.com/office/officeart/2005/8/layout/radial1"/>
    <dgm:cxn modelId="{2157659E-765F-4B67-812E-D8985E6DB2FA}" type="presParOf" srcId="{0EB5A757-4756-4A6C-ABFA-7BE7F1E6ECEF}" destId="{F70C33E8-F762-43E2-9FD6-6254179B8E6B}" srcOrd="0" destOrd="0" presId="urn:microsoft.com/office/officeart/2005/8/layout/radial1"/>
    <dgm:cxn modelId="{E11D6782-2EDD-446F-BFFC-2806E4B48833}" type="presParOf" srcId="{4CAEED1C-BDF6-4FDA-AF7E-A21F843699A3}" destId="{994BA25A-487A-4D46-B7C1-4C705D5A8BD6}"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81BD9-BE74-4735-97AF-1CCD86A9AEEE}">
      <dsp:nvSpPr>
        <dsp:cNvPr id="0" name=""/>
        <dsp:cNvSpPr/>
      </dsp:nvSpPr>
      <dsp:spPr>
        <a:xfrm>
          <a:off x="1941092" y="1947645"/>
          <a:ext cx="1588173" cy="147881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a:solidFill>
                <a:schemeClr val="tx2"/>
              </a:solidFill>
            </a:rPr>
            <a:t>Types of ventilation</a:t>
          </a:r>
        </a:p>
      </dsp:txBody>
      <dsp:txXfrm>
        <a:off x="2173675" y="2164212"/>
        <a:ext cx="1123007" cy="1045680"/>
      </dsp:txXfrm>
    </dsp:sp>
    <dsp:sp modelId="{BE461AEB-151B-459B-9E2D-0C390A96D750}">
      <dsp:nvSpPr>
        <dsp:cNvPr id="0" name=""/>
        <dsp:cNvSpPr/>
      </dsp:nvSpPr>
      <dsp:spPr>
        <a:xfrm rot="16200000">
          <a:off x="2512099" y="1700235"/>
          <a:ext cx="446159" cy="48659"/>
        </a:xfrm>
        <a:custGeom>
          <a:avLst/>
          <a:gdLst/>
          <a:ahLst/>
          <a:cxnLst/>
          <a:rect l="0" t="0" r="0" b="0"/>
          <a:pathLst>
            <a:path>
              <a:moveTo>
                <a:pt x="0" y="24329"/>
              </a:moveTo>
              <a:lnTo>
                <a:pt x="446159" y="2432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724025" y="1713411"/>
        <a:ext cx="22307" cy="22307"/>
      </dsp:txXfrm>
    </dsp:sp>
    <dsp:sp modelId="{C6DF40E5-2D38-49DF-A0AD-6A2BC0C3E692}">
      <dsp:nvSpPr>
        <dsp:cNvPr id="0" name=""/>
        <dsp:cNvSpPr/>
      </dsp:nvSpPr>
      <dsp:spPr>
        <a:xfrm>
          <a:off x="1941092" y="22671"/>
          <a:ext cx="1588173" cy="1478814"/>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i="1" kern="1200" dirty="0">
              <a:solidFill>
                <a:schemeClr val="tx1"/>
              </a:solidFill>
            </a:rPr>
            <a:t>Opening doors</a:t>
          </a:r>
        </a:p>
      </dsp:txBody>
      <dsp:txXfrm>
        <a:off x="2173675" y="239238"/>
        <a:ext cx="1123007" cy="1045680"/>
      </dsp:txXfrm>
    </dsp:sp>
    <dsp:sp modelId="{3A447DCB-F9E0-4EFE-A23E-9ACD968C1387}">
      <dsp:nvSpPr>
        <dsp:cNvPr id="0" name=""/>
        <dsp:cNvSpPr/>
      </dsp:nvSpPr>
      <dsp:spPr>
        <a:xfrm>
          <a:off x="3529265" y="2662722"/>
          <a:ext cx="336800" cy="48659"/>
        </a:xfrm>
        <a:custGeom>
          <a:avLst/>
          <a:gdLst/>
          <a:ahLst/>
          <a:cxnLst/>
          <a:rect l="0" t="0" r="0" b="0"/>
          <a:pathLst>
            <a:path>
              <a:moveTo>
                <a:pt x="0" y="24329"/>
              </a:moveTo>
              <a:lnTo>
                <a:pt x="336800" y="2432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3689245" y="2678632"/>
        <a:ext cx="16840" cy="16840"/>
      </dsp:txXfrm>
    </dsp:sp>
    <dsp:sp modelId="{A217BAE4-DE12-47BD-ABC8-428D0BACA0DC}">
      <dsp:nvSpPr>
        <dsp:cNvPr id="0" name=""/>
        <dsp:cNvSpPr/>
      </dsp:nvSpPr>
      <dsp:spPr>
        <a:xfrm>
          <a:off x="3866066" y="1947645"/>
          <a:ext cx="1588173" cy="1478814"/>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i="1" kern="1200" dirty="0">
              <a:solidFill>
                <a:schemeClr val="tx1"/>
              </a:solidFill>
            </a:rPr>
            <a:t>Opening windows</a:t>
          </a:r>
        </a:p>
      </dsp:txBody>
      <dsp:txXfrm>
        <a:off x="4098649" y="2164212"/>
        <a:ext cx="1123007" cy="1045680"/>
      </dsp:txXfrm>
    </dsp:sp>
    <dsp:sp modelId="{6AC7D077-9720-4E0C-AA28-1C359DB0DB79}">
      <dsp:nvSpPr>
        <dsp:cNvPr id="0" name=""/>
        <dsp:cNvSpPr/>
      </dsp:nvSpPr>
      <dsp:spPr>
        <a:xfrm rot="5400000">
          <a:off x="2512099" y="3625209"/>
          <a:ext cx="446159" cy="48659"/>
        </a:xfrm>
        <a:custGeom>
          <a:avLst/>
          <a:gdLst/>
          <a:ahLst/>
          <a:cxnLst/>
          <a:rect l="0" t="0" r="0" b="0"/>
          <a:pathLst>
            <a:path>
              <a:moveTo>
                <a:pt x="0" y="24329"/>
              </a:moveTo>
              <a:lnTo>
                <a:pt x="446159" y="2432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724025" y="3638385"/>
        <a:ext cx="22307" cy="22307"/>
      </dsp:txXfrm>
    </dsp:sp>
    <dsp:sp modelId="{8F33C900-FFAB-4AD6-A49A-7B6A1DECC97B}">
      <dsp:nvSpPr>
        <dsp:cNvPr id="0" name=""/>
        <dsp:cNvSpPr/>
      </dsp:nvSpPr>
      <dsp:spPr>
        <a:xfrm>
          <a:off x="1941092" y="3872619"/>
          <a:ext cx="1588173" cy="147881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u="sng" kern="1200" dirty="0">
              <a:solidFill>
                <a:schemeClr val="tx2"/>
              </a:solidFill>
            </a:rPr>
            <a:t>Using air conditioning</a:t>
          </a:r>
        </a:p>
      </dsp:txBody>
      <dsp:txXfrm>
        <a:off x="2173675" y="4089186"/>
        <a:ext cx="1123007" cy="1045680"/>
      </dsp:txXfrm>
    </dsp:sp>
    <dsp:sp modelId="{0EB5A757-4756-4A6C-ABFA-7BE7F1E6ECEF}">
      <dsp:nvSpPr>
        <dsp:cNvPr id="0" name=""/>
        <dsp:cNvSpPr/>
      </dsp:nvSpPr>
      <dsp:spPr>
        <a:xfrm rot="10800000">
          <a:off x="1604291" y="2662722"/>
          <a:ext cx="336800" cy="48659"/>
        </a:xfrm>
        <a:custGeom>
          <a:avLst/>
          <a:gdLst/>
          <a:ahLst/>
          <a:cxnLst/>
          <a:rect l="0" t="0" r="0" b="0"/>
          <a:pathLst>
            <a:path>
              <a:moveTo>
                <a:pt x="0" y="24329"/>
              </a:moveTo>
              <a:lnTo>
                <a:pt x="336800" y="2432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10800000">
        <a:off x="1764271" y="2678632"/>
        <a:ext cx="16840" cy="16840"/>
      </dsp:txXfrm>
    </dsp:sp>
    <dsp:sp modelId="{994BA25A-487A-4D46-B7C1-4C705D5A8BD6}">
      <dsp:nvSpPr>
        <dsp:cNvPr id="0" name=""/>
        <dsp:cNvSpPr/>
      </dsp:nvSpPr>
      <dsp:spPr>
        <a:xfrm>
          <a:off x="16118" y="1947645"/>
          <a:ext cx="1588173" cy="147881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u="sng" kern="1200" dirty="0">
              <a:solidFill>
                <a:schemeClr val="tx2"/>
              </a:solidFill>
            </a:rPr>
            <a:t>Using fans</a:t>
          </a:r>
        </a:p>
      </dsp:txBody>
      <dsp:txXfrm>
        <a:off x="248701" y="2164212"/>
        <a:ext cx="1123007" cy="10456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81BD9-BE74-4735-97AF-1CCD86A9AEEE}">
      <dsp:nvSpPr>
        <dsp:cNvPr id="0" name=""/>
        <dsp:cNvSpPr/>
      </dsp:nvSpPr>
      <dsp:spPr>
        <a:xfrm>
          <a:off x="1941092" y="1947645"/>
          <a:ext cx="1588173" cy="147881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a:solidFill>
                <a:schemeClr val="tx2"/>
              </a:solidFill>
            </a:rPr>
            <a:t>Types of ventilation</a:t>
          </a:r>
        </a:p>
      </dsp:txBody>
      <dsp:txXfrm>
        <a:off x="2173675" y="2164212"/>
        <a:ext cx="1123007" cy="1045680"/>
      </dsp:txXfrm>
    </dsp:sp>
    <dsp:sp modelId="{BE461AEB-151B-459B-9E2D-0C390A96D750}">
      <dsp:nvSpPr>
        <dsp:cNvPr id="0" name=""/>
        <dsp:cNvSpPr/>
      </dsp:nvSpPr>
      <dsp:spPr>
        <a:xfrm rot="16200000">
          <a:off x="2512099" y="1700235"/>
          <a:ext cx="446159" cy="48659"/>
        </a:xfrm>
        <a:custGeom>
          <a:avLst/>
          <a:gdLst/>
          <a:ahLst/>
          <a:cxnLst/>
          <a:rect l="0" t="0" r="0" b="0"/>
          <a:pathLst>
            <a:path>
              <a:moveTo>
                <a:pt x="0" y="24329"/>
              </a:moveTo>
              <a:lnTo>
                <a:pt x="446159" y="2432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724025" y="1713411"/>
        <a:ext cx="22307" cy="22307"/>
      </dsp:txXfrm>
    </dsp:sp>
    <dsp:sp modelId="{C6DF40E5-2D38-49DF-A0AD-6A2BC0C3E692}">
      <dsp:nvSpPr>
        <dsp:cNvPr id="0" name=""/>
        <dsp:cNvSpPr/>
      </dsp:nvSpPr>
      <dsp:spPr>
        <a:xfrm>
          <a:off x="1941092" y="22671"/>
          <a:ext cx="1588173" cy="1478814"/>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i="1" kern="1200" dirty="0">
              <a:solidFill>
                <a:schemeClr val="tx1"/>
              </a:solidFill>
            </a:rPr>
            <a:t>Opening doors</a:t>
          </a:r>
        </a:p>
      </dsp:txBody>
      <dsp:txXfrm>
        <a:off x="2173675" y="239238"/>
        <a:ext cx="1123007" cy="1045680"/>
      </dsp:txXfrm>
    </dsp:sp>
    <dsp:sp modelId="{3A447DCB-F9E0-4EFE-A23E-9ACD968C1387}">
      <dsp:nvSpPr>
        <dsp:cNvPr id="0" name=""/>
        <dsp:cNvSpPr/>
      </dsp:nvSpPr>
      <dsp:spPr>
        <a:xfrm>
          <a:off x="3529265" y="2662722"/>
          <a:ext cx="336800" cy="48659"/>
        </a:xfrm>
        <a:custGeom>
          <a:avLst/>
          <a:gdLst/>
          <a:ahLst/>
          <a:cxnLst/>
          <a:rect l="0" t="0" r="0" b="0"/>
          <a:pathLst>
            <a:path>
              <a:moveTo>
                <a:pt x="0" y="24329"/>
              </a:moveTo>
              <a:lnTo>
                <a:pt x="336800" y="2432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3689245" y="2678632"/>
        <a:ext cx="16840" cy="16840"/>
      </dsp:txXfrm>
    </dsp:sp>
    <dsp:sp modelId="{A217BAE4-DE12-47BD-ABC8-428D0BACA0DC}">
      <dsp:nvSpPr>
        <dsp:cNvPr id="0" name=""/>
        <dsp:cNvSpPr/>
      </dsp:nvSpPr>
      <dsp:spPr>
        <a:xfrm>
          <a:off x="3866066" y="1947645"/>
          <a:ext cx="1588173" cy="1478814"/>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i="1" kern="1200" dirty="0">
              <a:solidFill>
                <a:schemeClr val="tx1"/>
              </a:solidFill>
            </a:rPr>
            <a:t>Opening windows</a:t>
          </a:r>
        </a:p>
      </dsp:txBody>
      <dsp:txXfrm>
        <a:off x="4098649" y="2164212"/>
        <a:ext cx="1123007" cy="1045680"/>
      </dsp:txXfrm>
    </dsp:sp>
    <dsp:sp modelId="{6AC7D077-9720-4E0C-AA28-1C359DB0DB79}">
      <dsp:nvSpPr>
        <dsp:cNvPr id="0" name=""/>
        <dsp:cNvSpPr/>
      </dsp:nvSpPr>
      <dsp:spPr>
        <a:xfrm rot="5400000">
          <a:off x="2512099" y="3625209"/>
          <a:ext cx="446159" cy="48659"/>
        </a:xfrm>
        <a:custGeom>
          <a:avLst/>
          <a:gdLst/>
          <a:ahLst/>
          <a:cxnLst/>
          <a:rect l="0" t="0" r="0" b="0"/>
          <a:pathLst>
            <a:path>
              <a:moveTo>
                <a:pt x="0" y="24329"/>
              </a:moveTo>
              <a:lnTo>
                <a:pt x="446159" y="2432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724025" y="3638385"/>
        <a:ext cx="22307" cy="22307"/>
      </dsp:txXfrm>
    </dsp:sp>
    <dsp:sp modelId="{8F33C900-FFAB-4AD6-A49A-7B6A1DECC97B}">
      <dsp:nvSpPr>
        <dsp:cNvPr id="0" name=""/>
        <dsp:cNvSpPr/>
      </dsp:nvSpPr>
      <dsp:spPr>
        <a:xfrm>
          <a:off x="1941092" y="3872619"/>
          <a:ext cx="1588173" cy="147881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u="sng" kern="1200" dirty="0">
              <a:solidFill>
                <a:schemeClr val="tx2"/>
              </a:solidFill>
            </a:rPr>
            <a:t>Using air conditioning</a:t>
          </a:r>
        </a:p>
      </dsp:txBody>
      <dsp:txXfrm>
        <a:off x="2173675" y="4089186"/>
        <a:ext cx="1123007" cy="1045680"/>
      </dsp:txXfrm>
    </dsp:sp>
    <dsp:sp modelId="{0EB5A757-4756-4A6C-ABFA-7BE7F1E6ECEF}">
      <dsp:nvSpPr>
        <dsp:cNvPr id="0" name=""/>
        <dsp:cNvSpPr/>
      </dsp:nvSpPr>
      <dsp:spPr>
        <a:xfrm rot="10800000">
          <a:off x="1604291" y="2662722"/>
          <a:ext cx="336800" cy="48659"/>
        </a:xfrm>
        <a:custGeom>
          <a:avLst/>
          <a:gdLst/>
          <a:ahLst/>
          <a:cxnLst/>
          <a:rect l="0" t="0" r="0" b="0"/>
          <a:pathLst>
            <a:path>
              <a:moveTo>
                <a:pt x="0" y="24329"/>
              </a:moveTo>
              <a:lnTo>
                <a:pt x="336800" y="2432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10800000">
        <a:off x="1764271" y="2678632"/>
        <a:ext cx="16840" cy="16840"/>
      </dsp:txXfrm>
    </dsp:sp>
    <dsp:sp modelId="{994BA25A-487A-4D46-B7C1-4C705D5A8BD6}">
      <dsp:nvSpPr>
        <dsp:cNvPr id="0" name=""/>
        <dsp:cNvSpPr/>
      </dsp:nvSpPr>
      <dsp:spPr>
        <a:xfrm>
          <a:off x="16118" y="1947645"/>
          <a:ext cx="1588173" cy="147881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u="sng" kern="1200" dirty="0">
              <a:solidFill>
                <a:schemeClr val="tx2"/>
              </a:solidFill>
            </a:rPr>
            <a:t>Using fans</a:t>
          </a:r>
        </a:p>
      </dsp:txBody>
      <dsp:txXfrm>
        <a:off x="248701" y="2164212"/>
        <a:ext cx="1123007" cy="10456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81BD9-BE74-4735-97AF-1CCD86A9AEEE}">
      <dsp:nvSpPr>
        <dsp:cNvPr id="0" name=""/>
        <dsp:cNvSpPr/>
      </dsp:nvSpPr>
      <dsp:spPr>
        <a:xfrm>
          <a:off x="4229267" y="2064426"/>
          <a:ext cx="2243797" cy="179279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a:solidFill>
                <a:schemeClr val="tx1"/>
              </a:solidFill>
              <a:latin typeface="Arial Narrow" pitchFamily="34" charset="0"/>
            </a:rPr>
            <a:t>Personal space in communications is important because …</a:t>
          </a:r>
          <a:endParaRPr lang="en-US" sz="1400" b="1" kern="1200" dirty="0">
            <a:solidFill>
              <a:schemeClr val="tx1"/>
            </a:solidFill>
            <a:latin typeface="Arial Narrow" pitchFamily="34" charset="0"/>
          </a:endParaRPr>
        </a:p>
      </dsp:txBody>
      <dsp:txXfrm>
        <a:off x="4557863" y="2326974"/>
        <a:ext cx="1586605" cy="1267695"/>
      </dsp:txXfrm>
    </dsp:sp>
    <dsp:sp modelId="{BE461AEB-151B-459B-9E2D-0C390A96D750}">
      <dsp:nvSpPr>
        <dsp:cNvPr id="0" name=""/>
        <dsp:cNvSpPr/>
      </dsp:nvSpPr>
      <dsp:spPr>
        <a:xfrm rot="16159200">
          <a:off x="5248329" y="1956745"/>
          <a:ext cx="182233" cy="33222"/>
        </a:xfrm>
        <a:custGeom>
          <a:avLst/>
          <a:gdLst/>
          <a:ahLst/>
          <a:cxnLst/>
          <a:rect l="0" t="0" r="0" b="0"/>
          <a:pathLst>
            <a:path>
              <a:moveTo>
                <a:pt x="0" y="16611"/>
              </a:moveTo>
              <a:lnTo>
                <a:pt x="182233" y="166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5334890" y="1968800"/>
        <a:ext cx="9111" cy="9111"/>
      </dsp:txXfrm>
    </dsp:sp>
    <dsp:sp modelId="{C6DF40E5-2D38-49DF-A0AD-6A2BC0C3E692}">
      <dsp:nvSpPr>
        <dsp:cNvPr id="0" name=""/>
        <dsp:cNvSpPr/>
      </dsp:nvSpPr>
      <dsp:spPr>
        <a:xfrm>
          <a:off x="4257296" y="-205835"/>
          <a:ext cx="2137353" cy="208815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Arial Narrow" pitchFamily="34" charset="0"/>
            </a:rPr>
            <a:t>It shows your respect</a:t>
          </a:r>
        </a:p>
      </dsp:txBody>
      <dsp:txXfrm>
        <a:off x="4570304" y="99968"/>
        <a:ext cx="1511337" cy="1476545"/>
      </dsp:txXfrm>
    </dsp:sp>
    <dsp:sp modelId="{3A447DCB-F9E0-4EFE-A23E-9ACD968C1387}">
      <dsp:nvSpPr>
        <dsp:cNvPr id="0" name=""/>
        <dsp:cNvSpPr/>
      </dsp:nvSpPr>
      <dsp:spPr>
        <a:xfrm rot="21551404">
          <a:off x="6472876" y="2926445"/>
          <a:ext cx="269919" cy="33222"/>
        </a:xfrm>
        <a:custGeom>
          <a:avLst/>
          <a:gdLst/>
          <a:ahLst/>
          <a:cxnLst/>
          <a:rect l="0" t="0" r="0" b="0"/>
          <a:pathLst>
            <a:path>
              <a:moveTo>
                <a:pt x="0" y="16611"/>
              </a:moveTo>
              <a:lnTo>
                <a:pt x="269919" y="166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601088" y="2936308"/>
        <a:ext cx="13495" cy="13495"/>
      </dsp:txXfrm>
    </dsp:sp>
    <dsp:sp modelId="{A217BAE4-DE12-47BD-ABC8-428D0BACA0DC}">
      <dsp:nvSpPr>
        <dsp:cNvPr id="0" name=""/>
        <dsp:cNvSpPr/>
      </dsp:nvSpPr>
      <dsp:spPr>
        <a:xfrm>
          <a:off x="6742675" y="1792444"/>
          <a:ext cx="2220851" cy="226601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Arial Narrow" pitchFamily="34" charset="0"/>
            </a:rPr>
            <a:t>It helps you adapt to different situations</a:t>
          </a:r>
        </a:p>
      </dsp:txBody>
      <dsp:txXfrm>
        <a:off x="7067911" y="2124294"/>
        <a:ext cx="1570379" cy="1602316"/>
      </dsp:txXfrm>
    </dsp:sp>
    <dsp:sp modelId="{6AC7D077-9720-4E0C-AA28-1C359DB0DB79}">
      <dsp:nvSpPr>
        <dsp:cNvPr id="0" name=""/>
        <dsp:cNvSpPr/>
      </dsp:nvSpPr>
      <dsp:spPr>
        <a:xfrm rot="5206468">
          <a:off x="5324788" y="3920996"/>
          <a:ext cx="162851" cy="33222"/>
        </a:xfrm>
        <a:custGeom>
          <a:avLst/>
          <a:gdLst/>
          <a:ahLst/>
          <a:cxnLst/>
          <a:rect l="0" t="0" r="0" b="0"/>
          <a:pathLst>
            <a:path>
              <a:moveTo>
                <a:pt x="0" y="16611"/>
              </a:moveTo>
              <a:lnTo>
                <a:pt x="162851" y="166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402142" y="3933536"/>
        <a:ext cx="8142" cy="8142"/>
      </dsp:txXfrm>
    </dsp:sp>
    <dsp:sp modelId="{8F33C900-FFAB-4AD6-A49A-7B6A1DECC97B}">
      <dsp:nvSpPr>
        <dsp:cNvPr id="0" name=""/>
        <dsp:cNvSpPr/>
      </dsp:nvSpPr>
      <dsp:spPr>
        <a:xfrm>
          <a:off x="4368355" y="4017323"/>
          <a:ext cx="2204869" cy="213230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Arial Narrow" pitchFamily="34" charset="0"/>
            </a:rPr>
            <a:t>It conveys the correct information and messages</a:t>
          </a:r>
        </a:p>
      </dsp:txBody>
      <dsp:txXfrm>
        <a:off x="4691251" y="4329592"/>
        <a:ext cx="1559077" cy="1507769"/>
      </dsp:txXfrm>
    </dsp:sp>
    <dsp:sp modelId="{0EB5A757-4756-4A6C-ABFA-7BE7F1E6ECEF}">
      <dsp:nvSpPr>
        <dsp:cNvPr id="0" name=""/>
        <dsp:cNvSpPr/>
      </dsp:nvSpPr>
      <dsp:spPr>
        <a:xfrm rot="10685760">
          <a:off x="3948017" y="2986164"/>
          <a:ext cx="282298" cy="33222"/>
        </a:xfrm>
        <a:custGeom>
          <a:avLst/>
          <a:gdLst/>
          <a:ahLst/>
          <a:cxnLst/>
          <a:rect l="0" t="0" r="0" b="0"/>
          <a:pathLst>
            <a:path>
              <a:moveTo>
                <a:pt x="0" y="16611"/>
              </a:moveTo>
              <a:lnTo>
                <a:pt x="282298" y="166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4082108" y="2995718"/>
        <a:ext cx="14114" cy="14114"/>
      </dsp:txXfrm>
    </dsp:sp>
    <dsp:sp modelId="{994BA25A-487A-4D46-B7C1-4C705D5A8BD6}">
      <dsp:nvSpPr>
        <dsp:cNvPr id="0" name=""/>
        <dsp:cNvSpPr/>
      </dsp:nvSpPr>
      <dsp:spPr>
        <a:xfrm>
          <a:off x="1771153" y="1980843"/>
          <a:ext cx="2177572" cy="212559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solidFill>
                <a:schemeClr val="tx1"/>
              </a:solidFill>
              <a:latin typeface="Arial Narrow" pitchFamily="34" charset="0"/>
            </a:rPr>
            <a:t>It avoids misunderstandings and unintentional messages being conveyed </a:t>
          </a:r>
        </a:p>
      </dsp:txBody>
      <dsp:txXfrm>
        <a:off x="2090051" y="2292128"/>
        <a:ext cx="1539776" cy="1503020"/>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6400" cy="49529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2"/>
            <a:ext cx="2946400" cy="495299"/>
          </a:xfrm>
          <a:prstGeom prst="rect">
            <a:avLst/>
          </a:prstGeom>
        </p:spPr>
        <p:txBody>
          <a:bodyPr vert="horz" lIns="91440" tIns="45720" rIns="91440" bIns="45720" rtlCol="0"/>
          <a:lstStyle>
            <a:lvl1pPr algn="r">
              <a:defRPr sz="1200"/>
            </a:lvl1pPr>
          </a:lstStyle>
          <a:p>
            <a:fld id="{B04655D3-B665-4045-B1E2-B735B92E7C41}" type="datetimeFigureOut">
              <a:rPr lang="en-GB" smtClean="0"/>
              <a:t>22/09/2020</a:t>
            </a:fld>
            <a:endParaRPr lang="en-GB"/>
          </a:p>
        </p:txBody>
      </p:sp>
      <p:sp>
        <p:nvSpPr>
          <p:cNvPr id="4" name="Footer Placeholder 3"/>
          <p:cNvSpPr>
            <a:spLocks noGrp="1"/>
          </p:cNvSpPr>
          <p:nvPr>
            <p:ph type="ftr" sz="quarter" idx="2"/>
          </p:nvPr>
        </p:nvSpPr>
        <p:spPr>
          <a:xfrm>
            <a:off x="1" y="9377366"/>
            <a:ext cx="2946400" cy="495299"/>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7366"/>
            <a:ext cx="2946400" cy="495299"/>
          </a:xfrm>
          <a:prstGeom prst="rect">
            <a:avLst/>
          </a:prstGeom>
        </p:spPr>
        <p:txBody>
          <a:bodyPr vert="horz" lIns="91440" tIns="45720" rIns="91440" bIns="45720" rtlCol="0" anchor="b"/>
          <a:lstStyle>
            <a:lvl1pPr algn="r">
              <a:defRPr sz="1200"/>
            </a:lvl1pPr>
          </a:lstStyle>
          <a:p>
            <a:fld id="{C3D38B98-5385-442C-B241-A85D322D7B87}" type="slidenum">
              <a:rPr lang="en-GB" smtClean="0"/>
              <a:t>‹#›</a:t>
            </a:fld>
            <a:endParaRPr lang="en-GB"/>
          </a:p>
        </p:txBody>
      </p:sp>
    </p:spTree>
    <p:extLst>
      <p:ext uri="{BB962C8B-B14F-4D97-AF65-F5344CB8AC3E}">
        <p14:creationId xmlns:p14="http://schemas.microsoft.com/office/powerpoint/2010/main" val="223700340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7D261-E666-4EE6-86E3-9C5F9141FA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DF4690F-991B-4372-AB20-9BC3FEFA60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FDD1181-52AF-4826-8C07-95B937DA8988}"/>
              </a:ext>
            </a:extLst>
          </p:cNvPr>
          <p:cNvSpPr>
            <a:spLocks noGrp="1"/>
          </p:cNvSpPr>
          <p:nvPr>
            <p:ph type="dt" sz="half" idx="10"/>
          </p:nvPr>
        </p:nvSpPr>
        <p:spPr/>
        <p:txBody>
          <a:bodyPr/>
          <a:lstStyle/>
          <a:p>
            <a:fld id="{C16931F5-C88B-4494-B599-1C805344F6BF}" type="datetimeFigureOut">
              <a:rPr lang="en-GB" smtClean="0"/>
              <a:t>22/09/2020</a:t>
            </a:fld>
            <a:endParaRPr lang="en-GB"/>
          </a:p>
        </p:txBody>
      </p:sp>
      <p:sp>
        <p:nvSpPr>
          <p:cNvPr id="5" name="Footer Placeholder 4">
            <a:extLst>
              <a:ext uri="{FF2B5EF4-FFF2-40B4-BE49-F238E27FC236}">
                <a16:creationId xmlns:a16="http://schemas.microsoft.com/office/drawing/2014/main" id="{89A30D8F-AED6-47FC-9328-6B75595122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F84AC8-96D1-4D60-8B78-DE344ADE5BFB}"/>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914483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E29A5-BC4A-4995-974F-2F15D682EBE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2C8593-DADA-4C65-ACEC-EAD77801F5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8E5C1D-B82B-4742-B8EE-4340A01CDFA4}"/>
              </a:ext>
            </a:extLst>
          </p:cNvPr>
          <p:cNvSpPr>
            <a:spLocks noGrp="1"/>
          </p:cNvSpPr>
          <p:nvPr>
            <p:ph type="dt" sz="half" idx="10"/>
          </p:nvPr>
        </p:nvSpPr>
        <p:spPr/>
        <p:txBody>
          <a:bodyPr/>
          <a:lstStyle/>
          <a:p>
            <a:fld id="{C16931F5-C88B-4494-B599-1C805344F6BF}" type="datetimeFigureOut">
              <a:rPr lang="en-GB" smtClean="0"/>
              <a:t>22/09/2020</a:t>
            </a:fld>
            <a:endParaRPr lang="en-GB"/>
          </a:p>
        </p:txBody>
      </p:sp>
      <p:sp>
        <p:nvSpPr>
          <p:cNvPr id="5" name="Footer Placeholder 4">
            <a:extLst>
              <a:ext uri="{FF2B5EF4-FFF2-40B4-BE49-F238E27FC236}">
                <a16:creationId xmlns:a16="http://schemas.microsoft.com/office/drawing/2014/main" id="{6E318463-AF8A-4339-90B2-F12825CC32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5C7B2D-2EE4-4881-8A56-B14F51AB7FCB}"/>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120193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AA3226-DBB6-400C-AC37-E04980DC39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9C25A59-9BE4-4112-913D-5843505B78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2FB2D5-D2B6-40CC-9EFF-26BC43225268}"/>
              </a:ext>
            </a:extLst>
          </p:cNvPr>
          <p:cNvSpPr>
            <a:spLocks noGrp="1"/>
          </p:cNvSpPr>
          <p:nvPr>
            <p:ph type="dt" sz="half" idx="10"/>
          </p:nvPr>
        </p:nvSpPr>
        <p:spPr/>
        <p:txBody>
          <a:bodyPr/>
          <a:lstStyle/>
          <a:p>
            <a:fld id="{C16931F5-C88B-4494-B599-1C805344F6BF}" type="datetimeFigureOut">
              <a:rPr lang="en-GB" smtClean="0"/>
              <a:t>22/09/2020</a:t>
            </a:fld>
            <a:endParaRPr lang="en-GB"/>
          </a:p>
        </p:txBody>
      </p:sp>
      <p:sp>
        <p:nvSpPr>
          <p:cNvPr id="5" name="Footer Placeholder 4">
            <a:extLst>
              <a:ext uri="{FF2B5EF4-FFF2-40B4-BE49-F238E27FC236}">
                <a16:creationId xmlns:a16="http://schemas.microsoft.com/office/drawing/2014/main" id="{B439E981-834E-4F98-B643-D0BC28F3B6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A50B99-4C7D-43BD-AB9C-DA554DCF600A}"/>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3285334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C639B-330E-4525-AF42-34D675D3617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0B7CD82-12B5-4AA6-922B-59AA173935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D3C471-5543-42FE-B5B7-7F7425A84873}"/>
              </a:ext>
            </a:extLst>
          </p:cNvPr>
          <p:cNvSpPr>
            <a:spLocks noGrp="1"/>
          </p:cNvSpPr>
          <p:nvPr>
            <p:ph type="dt" sz="half" idx="10"/>
          </p:nvPr>
        </p:nvSpPr>
        <p:spPr/>
        <p:txBody>
          <a:bodyPr/>
          <a:lstStyle/>
          <a:p>
            <a:fld id="{C16931F5-C88B-4494-B599-1C805344F6BF}" type="datetimeFigureOut">
              <a:rPr lang="en-GB" smtClean="0"/>
              <a:t>22/09/2020</a:t>
            </a:fld>
            <a:endParaRPr lang="en-GB"/>
          </a:p>
        </p:txBody>
      </p:sp>
      <p:sp>
        <p:nvSpPr>
          <p:cNvPr id="5" name="Footer Placeholder 4">
            <a:extLst>
              <a:ext uri="{FF2B5EF4-FFF2-40B4-BE49-F238E27FC236}">
                <a16:creationId xmlns:a16="http://schemas.microsoft.com/office/drawing/2014/main" id="{E43E0B3C-3739-4D19-9134-CB81BD98B3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0FFA65B-A852-4CC9-B168-8683C96C787D}"/>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1493705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38320-7793-418E-ADC9-F2774DE625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95BA509-2D1D-4615-92AB-80607CA783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6F5C0F-E495-4222-BE43-9C9F092EDA6D}"/>
              </a:ext>
            </a:extLst>
          </p:cNvPr>
          <p:cNvSpPr>
            <a:spLocks noGrp="1"/>
          </p:cNvSpPr>
          <p:nvPr>
            <p:ph type="dt" sz="half" idx="10"/>
          </p:nvPr>
        </p:nvSpPr>
        <p:spPr/>
        <p:txBody>
          <a:bodyPr/>
          <a:lstStyle/>
          <a:p>
            <a:fld id="{C16931F5-C88B-4494-B599-1C805344F6BF}" type="datetimeFigureOut">
              <a:rPr lang="en-GB" smtClean="0"/>
              <a:t>22/09/2020</a:t>
            </a:fld>
            <a:endParaRPr lang="en-GB"/>
          </a:p>
        </p:txBody>
      </p:sp>
      <p:sp>
        <p:nvSpPr>
          <p:cNvPr id="5" name="Footer Placeholder 4">
            <a:extLst>
              <a:ext uri="{FF2B5EF4-FFF2-40B4-BE49-F238E27FC236}">
                <a16:creationId xmlns:a16="http://schemas.microsoft.com/office/drawing/2014/main" id="{ED5722FC-AC55-45A0-9FC4-4FDAC6A93F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9A4AAE-23F6-4B87-B51D-36FA0FB099D5}"/>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161271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F2B74-D6A6-45F7-8B24-E21C02DFC5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6A4309F-BA25-4F0B-B81B-A3EACF4282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1406C24-8494-40CC-BD92-6446886EB0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D06BCF5-6BE3-42AB-BB74-0B9F46B7E23B}"/>
              </a:ext>
            </a:extLst>
          </p:cNvPr>
          <p:cNvSpPr>
            <a:spLocks noGrp="1"/>
          </p:cNvSpPr>
          <p:nvPr>
            <p:ph type="dt" sz="half" idx="10"/>
          </p:nvPr>
        </p:nvSpPr>
        <p:spPr/>
        <p:txBody>
          <a:bodyPr/>
          <a:lstStyle/>
          <a:p>
            <a:fld id="{C16931F5-C88B-4494-B599-1C805344F6BF}" type="datetimeFigureOut">
              <a:rPr lang="en-GB" smtClean="0"/>
              <a:t>22/09/2020</a:t>
            </a:fld>
            <a:endParaRPr lang="en-GB"/>
          </a:p>
        </p:txBody>
      </p:sp>
      <p:sp>
        <p:nvSpPr>
          <p:cNvPr id="6" name="Footer Placeholder 5">
            <a:extLst>
              <a:ext uri="{FF2B5EF4-FFF2-40B4-BE49-F238E27FC236}">
                <a16:creationId xmlns:a16="http://schemas.microsoft.com/office/drawing/2014/main" id="{47C9F073-C01B-4E09-A438-2EEC4E52B6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34AC78-B6A6-4C31-8C36-CF452C403813}"/>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1690814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5FBEA-1EF0-4D99-8ACB-AE2FF30352F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2FD992-4FD3-45F2-8737-3E6A2896D2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900215-9425-4482-A98A-395BB9C0D1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6B029D9-54FC-4222-A55C-44142BE8B0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937A7D-5E9F-4BBE-A554-5EAFB9C88F6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A764F4C-37F4-4529-8BAC-6D809DBDD150}"/>
              </a:ext>
            </a:extLst>
          </p:cNvPr>
          <p:cNvSpPr>
            <a:spLocks noGrp="1"/>
          </p:cNvSpPr>
          <p:nvPr>
            <p:ph type="dt" sz="half" idx="10"/>
          </p:nvPr>
        </p:nvSpPr>
        <p:spPr/>
        <p:txBody>
          <a:bodyPr/>
          <a:lstStyle/>
          <a:p>
            <a:fld id="{C16931F5-C88B-4494-B599-1C805344F6BF}" type="datetimeFigureOut">
              <a:rPr lang="en-GB" smtClean="0"/>
              <a:t>22/09/2020</a:t>
            </a:fld>
            <a:endParaRPr lang="en-GB"/>
          </a:p>
        </p:txBody>
      </p:sp>
      <p:sp>
        <p:nvSpPr>
          <p:cNvPr id="8" name="Footer Placeholder 7">
            <a:extLst>
              <a:ext uri="{FF2B5EF4-FFF2-40B4-BE49-F238E27FC236}">
                <a16:creationId xmlns:a16="http://schemas.microsoft.com/office/drawing/2014/main" id="{690973BA-ADD8-4FD6-988B-D1B3CC44ED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F97EFF0-119D-4570-9DD6-E3A2AF58D410}"/>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39079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30D19-FF68-479F-A5AE-42E4C01171E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6CB0761-5021-4933-8FE3-9D699E937AF5}"/>
              </a:ext>
            </a:extLst>
          </p:cNvPr>
          <p:cNvSpPr>
            <a:spLocks noGrp="1"/>
          </p:cNvSpPr>
          <p:nvPr>
            <p:ph type="dt" sz="half" idx="10"/>
          </p:nvPr>
        </p:nvSpPr>
        <p:spPr/>
        <p:txBody>
          <a:bodyPr/>
          <a:lstStyle/>
          <a:p>
            <a:fld id="{C16931F5-C88B-4494-B599-1C805344F6BF}" type="datetimeFigureOut">
              <a:rPr lang="en-GB" smtClean="0"/>
              <a:t>22/09/2020</a:t>
            </a:fld>
            <a:endParaRPr lang="en-GB"/>
          </a:p>
        </p:txBody>
      </p:sp>
      <p:sp>
        <p:nvSpPr>
          <p:cNvPr id="4" name="Footer Placeholder 3">
            <a:extLst>
              <a:ext uri="{FF2B5EF4-FFF2-40B4-BE49-F238E27FC236}">
                <a16:creationId xmlns:a16="http://schemas.microsoft.com/office/drawing/2014/main" id="{681AC6E7-D9EA-4DE8-9EE5-B2FCA770D95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F1BA0D2-3EA4-47AB-9769-C666C6BD6FDD}"/>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3480413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EA754F-9BC9-40E4-9FE6-FD88667F0A72}"/>
              </a:ext>
            </a:extLst>
          </p:cNvPr>
          <p:cNvSpPr>
            <a:spLocks noGrp="1"/>
          </p:cNvSpPr>
          <p:nvPr>
            <p:ph type="dt" sz="half" idx="10"/>
          </p:nvPr>
        </p:nvSpPr>
        <p:spPr/>
        <p:txBody>
          <a:bodyPr/>
          <a:lstStyle/>
          <a:p>
            <a:fld id="{C16931F5-C88B-4494-B599-1C805344F6BF}" type="datetimeFigureOut">
              <a:rPr lang="en-GB" smtClean="0"/>
              <a:t>22/09/2020</a:t>
            </a:fld>
            <a:endParaRPr lang="en-GB"/>
          </a:p>
        </p:txBody>
      </p:sp>
      <p:sp>
        <p:nvSpPr>
          <p:cNvPr id="3" name="Footer Placeholder 2">
            <a:extLst>
              <a:ext uri="{FF2B5EF4-FFF2-40B4-BE49-F238E27FC236}">
                <a16:creationId xmlns:a16="http://schemas.microsoft.com/office/drawing/2014/main" id="{8868BBDC-1DF3-43E9-8A9D-B309BE6E737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05D5439-9101-45B9-8258-C9F5C4463E97}"/>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377404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92791-6CB1-4817-8D2C-90C030BD00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FCB460A-FA29-47FC-90FE-8FF2054D6B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4361C32-6EB9-42E8-8F76-A1E5D4BAEF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408C48-598A-41E1-A009-EECD8A168B6B}"/>
              </a:ext>
            </a:extLst>
          </p:cNvPr>
          <p:cNvSpPr>
            <a:spLocks noGrp="1"/>
          </p:cNvSpPr>
          <p:nvPr>
            <p:ph type="dt" sz="half" idx="10"/>
          </p:nvPr>
        </p:nvSpPr>
        <p:spPr/>
        <p:txBody>
          <a:bodyPr/>
          <a:lstStyle/>
          <a:p>
            <a:fld id="{C16931F5-C88B-4494-B599-1C805344F6BF}" type="datetimeFigureOut">
              <a:rPr lang="en-GB" smtClean="0"/>
              <a:t>22/09/2020</a:t>
            </a:fld>
            <a:endParaRPr lang="en-GB"/>
          </a:p>
        </p:txBody>
      </p:sp>
      <p:sp>
        <p:nvSpPr>
          <p:cNvPr id="6" name="Footer Placeholder 5">
            <a:extLst>
              <a:ext uri="{FF2B5EF4-FFF2-40B4-BE49-F238E27FC236}">
                <a16:creationId xmlns:a16="http://schemas.microsoft.com/office/drawing/2014/main" id="{D82735D9-39B0-49AD-81FC-04315E5AC0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D3766BB-82E1-4871-988C-107A858580E5}"/>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535713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462D5-07E9-48E9-8531-E9469ED5D4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D27E3D-A716-4826-8E55-333E33CF08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01BAA29-A613-430D-A569-ED67C21094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980CBA-4206-4FF3-A737-1F6F98F06F8A}"/>
              </a:ext>
            </a:extLst>
          </p:cNvPr>
          <p:cNvSpPr>
            <a:spLocks noGrp="1"/>
          </p:cNvSpPr>
          <p:nvPr>
            <p:ph type="dt" sz="half" idx="10"/>
          </p:nvPr>
        </p:nvSpPr>
        <p:spPr/>
        <p:txBody>
          <a:bodyPr/>
          <a:lstStyle/>
          <a:p>
            <a:fld id="{C16931F5-C88B-4494-B599-1C805344F6BF}" type="datetimeFigureOut">
              <a:rPr lang="en-GB" smtClean="0"/>
              <a:t>22/09/2020</a:t>
            </a:fld>
            <a:endParaRPr lang="en-GB"/>
          </a:p>
        </p:txBody>
      </p:sp>
      <p:sp>
        <p:nvSpPr>
          <p:cNvPr id="6" name="Footer Placeholder 5">
            <a:extLst>
              <a:ext uri="{FF2B5EF4-FFF2-40B4-BE49-F238E27FC236}">
                <a16:creationId xmlns:a16="http://schemas.microsoft.com/office/drawing/2014/main" id="{02152AD8-7721-46A1-A121-DAA1383680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D8CEC9-EFBE-45B7-BBE2-C6D0EB6A0BF6}"/>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4210540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2B0D5F-5CD3-4A57-AD15-B0E2A9DDB6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1E48FFA-C2FF-4932-9317-136BD9564A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A1B99D-AF14-4E0F-8B07-1FC8FBEF08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6931F5-C88B-4494-B599-1C805344F6BF}" type="datetimeFigureOut">
              <a:rPr lang="en-GB" smtClean="0"/>
              <a:t>22/09/2020</a:t>
            </a:fld>
            <a:endParaRPr lang="en-GB"/>
          </a:p>
        </p:txBody>
      </p:sp>
      <p:sp>
        <p:nvSpPr>
          <p:cNvPr id="5" name="Footer Placeholder 4">
            <a:extLst>
              <a:ext uri="{FF2B5EF4-FFF2-40B4-BE49-F238E27FC236}">
                <a16:creationId xmlns:a16="http://schemas.microsoft.com/office/drawing/2014/main" id="{9B83FB4E-69D7-49D5-9734-B67EC459E9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6712E8D-99E7-4A14-87B5-722A879355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DE7EED-C459-43A4-BD1C-6D8D68E57EDF}" type="slidenum">
              <a:rPr lang="en-GB" smtClean="0"/>
              <a:t>‹#›</a:t>
            </a:fld>
            <a:endParaRPr lang="en-GB"/>
          </a:p>
        </p:txBody>
      </p:sp>
    </p:spTree>
    <p:extLst>
      <p:ext uri="{BB962C8B-B14F-4D97-AF65-F5344CB8AC3E}">
        <p14:creationId xmlns:p14="http://schemas.microsoft.com/office/powerpoint/2010/main" val="3623435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vTuQNWXEGV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dAlyfPyj99Q"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www.youtube.com/watch?v=sgJ24hknbHs" TargetMode="External"/><Relationship Id="rId3" Type="http://schemas.openxmlformats.org/officeDocument/2006/relationships/diagramLayout" Target="../diagrams/layout3.xml"/><Relationship Id="rId7" Type="http://schemas.openxmlformats.org/officeDocument/2006/relationships/image" Target="../media/image6.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ZlBQxCzgRLw"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https://www.youtube.com/watch?v=oWe_ogA5YCU"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8Ox5LhIJSBE" TargetMode="External"/><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XAW1khJiJiw"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dirty="0">
                <a:latin typeface="Aharoni" panose="02010803020104030203" pitchFamily="2" charset="-79"/>
                <a:cs typeface="Aharoni" panose="02010803020104030203" pitchFamily="2" charset="-79"/>
              </a:rPr>
              <a:t>	</a:t>
            </a: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Starter</a:t>
            </a:r>
          </a:p>
        </p:txBody>
      </p:sp>
      <p:sp>
        <p:nvSpPr>
          <p:cNvPr id="9" name="TextBox 8">
            <a:extLst>
              <a:ext uri="{FF2B5EF4-FFF2-40B4-BE49-F238E27FC236}">
                <a16:creationId xmlns:a16="http://schemas.microsoft.com/office/drawing/2014/main" id="{84B59543-8767-470A-8582-91DEDC1F20E1}"/>
              </a:ext>
            </a:extLst>
          </p:cNvPr>
          <p:cNvSpPr txBox="1"/>
          <p:nvPr/>
        </p:nvSpPr>
        <p:spPr>
          <a:xfrm>
            <a:off x="112294" y="567164"/>
            <a:ext cx="11855116" cy="707886"/>
          </a:xfrm>
          <a:prstGeom prst="rect">
            <a:avLst/>
          </a:prstGeom>
          <a:noFill/>
          <a:ln w="44450">
            <a:solidFill>
              <a:schemeClr val="bg1"/>
            </a:solidFill>
            <a:bevel/>
          </a:ln>
        </p:spPr>
        <p:txBody>
          <a:bodyPr wrap="square" rtlCol="0">
            <a:spAutoFit/>
          </a:bodyPr>
          <a:lstStyle/>
          <a:p>
            <a:pPr algn="ctr"/>
            <a:r>
              <a:rPr lang="en-GB" sz="4000" b="1" u="sng" dirty="0">
                <a:latin typeface="Arial Rounded MT Bold" panose="020F0704030504030204" pitchFamily="34" charset="0"/>
              </a:rPr>
              <a:t>Do it Now Activity</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184240"/>
            <a:ext cx="5694949" cy="3785652"/>
          </a:xfrm>
          <a:prstGeom prst="rect">
            <a:avLst/>
          </a:prstGeom>
          <a:solidFill>
            <a:schemeClr val="bg1"/>
          </a:solidFill>
          <a:ln w="44450">
            <a:solidFill>
              <a:schemeClr val="bg1"/>
            </a:solidFill>
          </a:ln>
        </p:spPr>
        <p:txBody>
          <a:bodyPr wrap="square" rtlCol="0">
            <a:spAutoFit/>
          </a:bodyPr>
          <a:lstStyle/>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2" y="2184240"/>
            <a:ext cx="5694948" cy="3831818"/>
          </a:xfrm>
          <a:prstGeom prst="rect">
            <a:avLst/>
          </a:prstGeom>
          <a:solidFill>
            <a:schemeClr val="bg1"/>
          </a:solidFill>
          <a:ln w="44450">
            <a:solidFill>
              <a:schemeClr val="bg1"/>
            </a:solidFill>
          </a:ln>
        </p:spPr>
        <p:txBody>
          <a:bodyPr wrap="square" rtlCol="0">
            <a:spAutoFit/>
          </a:bodyPr>
          <a:lstStyle/>
          <a:p>
            <a:pPr algn="ctr"/>
            <a:r>
              <a:rPr lang="en-GB" sz="3600" b="1" dirty="0">
                <a:solidFill>
                  <a:srgbClr val="FF0000"/>
                </a:solidFill>
              </a:rPr>
              <a:t>Reading</a:t>
            </a:r>
          </a:p>
          <a:p>
            <a:pPr algn="ctr"/>
            <a:endParaRPr lang="en-GB" sz="2800" b="1" dirty="0">
              <a:solidFill>
                <a:srgbClr val="FF0000"/>
              </a:solidFill>
            </a:endParaRPr>
          </a:p>
          <a:p>
            <a:pPr algn="ctr"/>
            <a:r>
              <a:rPr lang="en-GB" sz="2800" b="1" dirty="0">
                <a:solidFill>
                  <a:srgbClr val="FF0000"/>
                </a:solidFill>
              </a:rPr>
              <a:t>Listening and taking note…</a:t>
            </a:r>
          </a:p>
          <a:p>
            <a:pPr algn="ctr"/>
            <a:endParaRPr lang="en-GB" sz="2800" b="1" dirty="0">
              <a:solidFill>
                <a:srgbClr val="FF0000"/>
              </a:solidFill>
            </a:endParaRPr>
          </a:p>
          <a:p>
            <a:pPr algn="ctr"/>
            <a:r>
              <a:rPr lang="en-GB" sz="2800" b="1" dirty="0">
                <a:solidFill>
                  <a:srgbClr val="FF0000"/>
                </a:solidFill>
              </a:rPr>
              <a:t>What is this  chapter about?</a:t>
            </a:r>
          </a:p>
          <a:p>
            <a:pPr algn="ctr"/>
            <a:r>
              <a:rPr lang="en-GB" sz="2800" b="1" dirty="0">
                <a:solidFill>
                  <a:srgbClr val="FF0000"/>
                </a:solidFill>
              </a:rPr>
              <a:t>The characters?</a:t>
            </a:r>
          </a:p>
          <a:p>
            <a:pPr algn="ctr"/>
            <a:r>
              <a:rPr lang="en-GB" sz="2800" b="1" dirty="0">
                <a:solidFill>
                  <a:srgbClr val="FF0000"/>
                </a:solidFill>
              </a:rPr>
              <a:t>Question?</a:t>
            </a:r>
          </a:p>
          <a:p>
            <a:pPr algn="ctr"/>
            <a:endParaRPr lang="en-GB" sz="1050" b="1" dirty="0">
              <a:solidFill>
                <a:srgbClr val="FF0000"/>
              </a:solidFill>
              <a:latin typeface="Arial Rounded MT Bold" panose="020F0704030504030204" pitchFamily="34" charset="0"/>
            </a:endParaRPr>
          </a:p>
          <a:p>
            <a:pPr algn="ctr"/>
            <a:endParaRPr lang="en-GB" sz="1050" b="1" dirty="0">
              <a:solidFill>
                <a:srgbClr val="FF0000"/>
              </a:solidFill>
              <a:latin typeface="Arial Rounded MT Bold" panose="020F0704030504030204" pitchFamily="34" charset="0"/>
            </a:endParaRPr>
          </a:p>
          <a:p>
            <a:pPr algn="ctr"/>
            <a:endParaRPr lang="en-GB" b="1" dirty="0">
              <a:solidFill>
                <a:srgbClr val="FF0000"/>
              </a:solidFill>
              <a:latin typeface="Arial Rounded MT Bold" panose="020F0704030504030204" pitchFamily="34" charset="0"/>
            </a:endParaRP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22 September 2020</a:t>
            </a:fld>
            <a:endParaRPr lang="en-GB" sz="2800" b="1" dirty="0">
              <a:latin typeface="Arial Rounded MT Bold" panose="020F0704030504030204" pitchFamily="34" charset="0"/>
            </a:endParaRPr>
          </a:p>
        </p:txBody>
      </p:sp>
      <p:pic>
        <p:nvPicPr>
          <p:cNvPr id="3" name="Picture 2"/>
          <p:cNvPicPr>
            <a:picLocks noChangeAspect="1"/>
          </p:cNvPicPr>
          <p:nvPr/>
        </p:nvPicPr>
        <p:blipFill rotWithShape="1">
          <a:blip r:embed="rId2"/>
          <a:srcRect l="7302" t="8453" r="15673" b="13372"/>
          <a:stretch/>
        </p:blipFill>
        <p:spPr>
          <a:xfrm>
            <a:off x="1273804" y="2184240"/>
            <a:ext cx="3414312" cy="2836506"/>
          </a:xfrm>
          <a:prstGeom prst="rect">
            <a:avLst/>
          </a:prstGeom>
        </p:spPr>
      </p:pic>
    </p:spTree>
    <p:extLst>
      <p:ext uri="{BB962C8B-B14F-4D97-AF65-F5344CB8AC3E}">
        <p14:creationId xmlns:p14="http://schemas.microsoft.com/office/powerpoint/2010/main" val="1411291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2134D-F3A5-4C26-A93C-5227B43CC10B}"/>
              </a:ext>
            </a:extLst>
          </p:cNvPr>
          <p:cNvSpPr txBox="1">
            <a:spLocks/>
          </p:cNvSpPr>
          <p:nvPr/>
        </p:nvSpPr>
        <p:spPr>
          <a:xfrm>
            <a:off x="4404220" y="2672541"/>
            <a:ext cx="2860020" cy="93472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solidFill>
                  <a:srgbClr val="FF0000"/>
                </a:solidFill>
              </a:rPr>
              <a:t>Environmental factors</a:t>
            </a:r>
          </a:p>
        </p:txBody>
      </p:sp>
      <p:sp>
        <p:nvSpPr>
          <p:cNvPr id="4" name="Speech Bubble: Rectangle with Corners Rounded 3">
            <a:extLst>
              <a:ext uri="{FF2B5EF4-FFF2-40B4-BE49-F238E27FC236}">
                <a16:creationId xmlns:a16="http://schemas.microsoft.com/office/drawing/2014/main" id="{C3FF953F-A68D-4E51-BC70-4C127E13AFB3}"/>
              </a:ext>
            </a:extLst>
          </p:cNvPr>
          <p:cNvSpPr/>
          <p:nvPr/>
        </p:nvSpPr>
        <p:spPr>
          <a:xfrm>
            <a:off x="6618913" y="166005"/>
            <a:ext cx="5243120" cy="2642533"/>
          </a:xfrm>
          <a:prstGeom prst="wedgeRoundRectCallout">
            <a:avLst>
              <a:gd name="adj1" fmla="val -63326"/>
              <a:gd name="adj2" fmla="val 4630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Lighting</a:t>
            </a:r>
          </a:p>
          <a:p>
            <a:pPr algn="ctr"/>
            <a:endParaRPr lang="en-GB" dirty="0">
              <a:solidFill>
                <a:schemeClr val="tx1"/>
              </a:solidFill>
            </a:endParaRPr>
          </a:p>
          <a:p>
            <a:r>
              <a:rPr lang="en-GB" dirty="0">
                <a:solidFill>
                  <a:schemeClr val="tx1"/>
                </a:solidFill>
              </a:rPr>
              <a:t>Natural light makes people feel</a:t>
            </a:r>
          </a:p>
          <a:p>
            <a:pPr algn="ctr"/>
            <a:endParaRPr lang="en-GB" dirty="0">
              <a:solidFill>
                <a:schemeClr val="tx1"/>
              </a:solidFill>
            </a:endParaRPr>
          </a:p>
          <a:p>
            <a:r>
              <a:rPr lang="en-GB" dirty="0">
                <a:solidFill>
                  <a:schemeClr val="tx1"/>
                </a:solidFill>
              </a:rPr>
              <a:t>Switching on the lights will</a:t>
            </a:r>
          </a:p>
          <a:p>
            <a:endParaRPr lang="en-GB" dirty="0">
              <a:solidFill>
                <a:schemeClr val="tx1"/>
              </a:solidFill>
            </a:endParaRPr>
          </a:p>
          <a:p>
            <a:r>
              <a:rPr lang="en-GB" dirty="0">
                <a:solidFill>
                  <a:schemeClr val="tx1"/>
                </a:solidFill>
              </a:rPr>
              <a:t>Being able to see people’s faces help because</a:t>
            </a:r>
          </a:p>
        </p:txBody>
      </p:sp>
      <p:sp>
        <p:nvSpPr>
          <p:cNvPr id="5" name="Speech Bubble: Rectangle with Corners Rounded 4">
            <a:extLst>
              <a:ext uri="{FF2B5EF4-FFF2-40B4-BE49-F238E27FC236}">
                <a16:creationId xmlns:a16="http://schemas.microsoft.com/office/drawing/2014/main" id="{1D32A424-4287-4934-819A-9EA037A51E04}"/>
              </a:ext>
            </a:extLst>
          </p:cNvPr>
          <p:cNvSpPr/>
          <p:nvPr/>
        </p:nvSpPr>
        <p:spPr>
          <a:xfrm>
            <a:off x="7147420" y="2944536"/>
            <a:ext cx="4714613" cy="3586942"/>
          </a:xfrm>
          <a:prstGeom prst="wedgeRoundRectCallout">
            <a:avLst>
              <a:gd name="adj1" fmla="val -75815"/>
              <a:gd name="adj2" fmla="val -3118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Noise</a:t>
            </a:r>
          </a:p>
          <a:p>
            <a:pPr algn="ctr"/>
            <a:endParaRPr lang="en-GB" dirty="0">
              <a:solidFill>
                <a:schemeClr val="tx1"/>
              </a:solidFill>
            </a:endParaRPr>
          </a:p>
          <a:p>
            <a:r>
              <a:rPr lang="en-GB" dirty="0">
                <a:solidFill>
                  <a:schemeClr val="tx1"/>
                </a:solidFill>
              </a:rPr>
              <a:t>No noise can create</a:t>
            </a:r>
          </a:p>
          <a:p>
            <a:endParaRPr lang="en-GB" dirty="0">
              <a:solidFill>
                <a:schemeClr val="tx1"/>
              </a:solidFill>
            </a:endParaRPr>
          </a:p>
          <a:p>
            <a:r>
              <a:rPr lang="en-GB" dirty="0">
                <a:solidFill>
                  <a:schemeClr val="tx1"/>
                </a:solidFill>
              </a:rPr>
              <a:t>Having no background noise helps because</a:t>
            </a:r>
          </a:p>
          <a:p>
            <a:endParaRPr lang="en-GB" dirty="0">
              <a:solidFill>
                <a:schemeClr val="tx1"/>
              </a:solidFill>
            </a:endParaRPr>
          </a:p>
          <a:p>
            <a:r>
              <a:rPr lang="en-GB" dirty="0">
                <a:solidFill>
                  <a:schemeClr val="tx1"/>
                </a:solidFill>
              </a:rPr>
              <a:t>Having too much background noise does not help because</a:t>
            </a:r>
          </a:p>
          <a:p>
            <a:endParaRPr lang="en-GB" dirty="0">
              <a:solidFill>
                <a:schemeClr val="tx1"/>
              </a:solidFill>
            </a:endParaRPr>
          </a:p>
        </p:txBody>
      </p:sp>
      <p:sp>
        <p:nvSpPr>
          <p:cNvPr id="6" name="Speech Bubble: Rectangle with Corners Rounded 5">
            <a:extLst>
              <a:ext uri="{FF2B5EF4-FFF2-40B4-BE49-F238E27FC236}">
                <a16:creationId xmlns:a16="http://schemas.microsoft.com/office/drawing/2014/main" id="{8B009206-A7D5-4CD6-9A8A-0526F4907DD5}"/>
              </a:ext>
            </a:extLst>
          </p:cNvPr>
          <p:cNvSpPr/>
          <p:nvPr/>
        </p:nvSpPr>
        <p:spPr>
          <a:xfrm>
            <a:off x="192321" y="3800213"/>
            <a:ext cx="6065866" cy="2731265"/>
          </a:xfrm>
          <a:prstGeom prst="wedgeRoundRectCallout">
            <a:avLst>
              <a:gd name="adj1" fmla="val 31755"/>
              <a:gd name="adj2" fmla="val -73518"/>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Heating &amp; Ventilation</a:t>
            </a:r>
          </a:p>
          <a:p>
            <a:pPr algn="ctr"/>
            <a:endParaRPr lang="en-GB" dirty="0">
              <a:solidFill>
                <a:schemeClr val="tx1"/>
              </a:solidFill>
            </a:endParaRPr>
          </a:p>
          <a:p>
            <a:r>
              <a:rPr lang="en-GB" dirty="0">
                <a:solidFill>
                  <a:schemeClr val="tx1"/>
                </a:solidFill>
              </a:rPr>
              <a:t>Being in a warm room helps because</a:t>
            </a:r>
          </a:p>
          <a:p>
            <a:endParaRPr lang="en-GB" dirty="0">
              <a:solidFill>
                <a:schemeClr val="tx1"/>
              </a:solidFill>
            </a:endParaRPr>
          </a:p>
          <a:p>
            <a:r>
              <a:rPr lang="en-GB" dirty="0">
                <a:solidFill>
                  <a:schemeClr val="tx1"/>
                </a:solidFill>
              </a:rPr>
              <a:t> It can help people feel</a:t>
            </a:r>
          </a:p>
          <a:p>
            <a:endParaRPr lang="en-GB" dirty="0">
              <a:solidFill>
                <a:schemeClr val="tx1"/>
              </a:solidFill>
            </a:endParaRPr>
          </a:p>
          <a:p>
            <a:r>
              <a:rPr lang="en-GB" dirty="0">
                <a:solidFill>
                  <a:schemeClr val="tx1"/>
                </a:solidFill>
              </a:rPr>
              <a:t>Opening doors and windows can help because </a:t>
            </a:r>
          </a:p>
        </p:txBody>
      </p:sp>
      <p:sp>
        <p:nvSpPr>
          <p:cNvPr id="7" name="Speech Bubble: Rectangle with Corners Rounded 6">
            <a:extLst>
              <a:ext uri="{FF2B5EF4-FFF2-40B4-BE49-F238E27FC236}">
                <a16:creationId xmlns:a16="http://schemas.microsoft.com/office/drawing/2014/main" id="{B35815FC-0FF1-41EE-850C-F4697E4B9691}"/>
              </a:ext>
            </a:extLst>
          </p:cNvPr>
          <p:cNvSpPr/>
          <p:nvPr/>
        </p:nvSpPr>
        <p:spPr>
          <a:xfrm>
            <a:off x="192320" y="159391"/>
            <a:ext cx="4446792" cy="3103926"/>
          </a:xfrm>
          <a:prstGeom prst="wedgeRoundRectCallout">
            <a:avLst>
              <a:gd name="adj1" fmla="val 53019"/>
              <a:gd name="adj2" fmla="val 37494"/>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Room Layout</a:t>
            </a:r>
          </a:p>
          <a:p>
            <a:pPr algn="ctr"/>
            <a:endParaRPr lang="en-GB" dirty="0">
              <a:solidFill>
                <a:schemeClr val="tx1"/>
              </a:solidFill>
            </a:endParaRPr>
          </a:p>
          <a:p>
            <a:r>
              <a:rPr lang="en-GB" dirty="0">
                <a:solidFill>
                  <a:schemeClr val="tx1"/>
                </a:solidFill>
              </a:rPr>
              <a:t>The way the seats are set out can help because</a:t>
            </a:r>
          </a:p>
          <a:p>
            <a:endParaRPr lang="en-GB" dirty="0">
              <a:solidFill>
                <a:schemeClr val="tx1"/>
              </a:solidFill>
            </a:endParaRPr>
          </a:p>
          <a:p>
            <a:r>
              <a:rPr lang="en-GB" dirty="0">
                <a:solidFill>
                  <a:schemeClr val="tx1"/>
                </a:solidFill>
              </a:rPr>
              <a:t>If a room is too cluttered</a:t>
            </a:r>
          </a:p>
          <a:p>
            <a:endParaRPr lang="en-GB" dirty="0">
              <a:solidFill>
                <a:schemeClr val="tx1"/>
              </a:solidFill>
            </a:endParaRPr>
          </a:p>
          <a:p>
            <a:endParaRPr lang="en-GB" dirty="0">
              <a:solidFill>
                <a:schemeClr val="tx1"/>
              </a:solidFill>
            </a:endParaRPr>
          </a:p>
          <a:p>
            <a:r>
              <a:rPr lang="en-GB" dirty="0">
                <a:solidFill>
                  <a:schemeClr val="tx1"/>
                </a:solidFill>
              </a:rPr>
              <a:t>Comfortable furniture helps to</a:t>
            </a:r>
          </a:p>
        </p:txBody>
      </p:sp>
    </p:spTree>
    <p:extLst>
      <p:ext uri="{BB962C8B-B14F-4D97-AF65-F5344CB8AC3E}">
        <p14:creationId xmlns:p14="http://schemas.microsoft.com/office/powerpoint/2010/main" val="1560632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2134D-F3A5-4C26-A93C-5227B43CC10B}"/>
              </a:ext>
            </a:extLst>
          </p:cNvPr>
          <p:cNvSpPr txBox="1">
            <a:spLocks/>
          </p:cNvSpPr>
          <p:nvPr/>
        </p:nvSpPr>
        <p:spPr>
          <a:xfrm>
            <a:off x="4404220" y="2672541"/>
            <a:ext cx="2860020" cy="93472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t>Environmental factors</a:t>
            </a:r>
          </a:p>
        </p:txBody>
      </p:sp>
      <p:sp>
        <p:nvSpPr>
          <p:cNvPr id="4" name="Speech Bubble: Rectangle with Corners Rounded 3">
            <a:extLst>
              <a:ext uri="{FF2B5EF4-FFF2-40B4-BE49-F238E27FC236}">
                <a16:creationId xmlns:a16="http://schemas.microsoft.com/office/drawing/2014/main" id="{C3FF953F-A68D-4E51-BC70-4C127E13AFB3}"/>
              </a:ext>
            </a:extLst>
          </p:cNvPr>
          <p:cNvSpPr/>
          <p:nvPr/>
        </p:nvSpPr>
        <p:spPr>
          <a:xfrm>
            <a:off x="6618915" y="159391"/>
            <a:ext cx="5243120" cy="2642533"/>
          </a:xfrm>
          <a:prstGeom prst="wedgeRoundRectCallout">
            <a:avLst>
              <a:gd name="adj1" fmla="val -63326"/>
              <a:gd name="adj2" fmla="val 4630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Lighting</a:t>
            </a: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p:txBody>
      </p:sp>
      <p:sp>
        <p:nvSpPr>
          <p:cNvPr id="5" name="Speech Bubble: Rectangle with Corners Rounded 4">
            <a:extLst>
              <a:ext uri="{FF2B5EF4-FFF2-40B4-BE49-F238E27FC236}">
                <a16:creationId xmlns:a16="http://schemas.microsoft.com/office/drawing/2014/main" id="{1D32A424-4287-4934-819A-9EA037A51E04}"/>
              </a:ext>
            </a:extLst>
          </p:cNvPr>
          <p:cNvSpPr/>
          <p:nvPr/>
        </p:nvSpPr>
        <p:spPr>
          <a:xfrm>
            <a:off x="7147420" y="2944536"/>
            <a:ext cx="4714613" cy="3586942"/>
          </a:xfrm>
          <a:prstGeom prst="wedgeRoundRectCallout">
            <a:avLst>
              <a:gd name="adj1" fmla="val -75815"/>
              <a:gd name="adj2" fmla="val -3118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Noise</a:t>
            </a:r>
          </a:p>
        </p:txBody>
      </p:sp>
      <p:sp>
        <p:nvSpPr>
          <p:cNvPr id="6" name="Speech Bubble: Rectangle with Corners Rounded 5">
            <a:extLst>
              <a:ext uri="{FF2B5EF4-FFF2-40B4-BE49-F238E27FC236}">
                <a16:creationId xmlns:a16="http://schemas.microsoft.com/office/drawing/2014/main" id="{8B009206-A7D5-4CD6-9A8A-0526F4907DD5}"/>
              </a:ext>
            </a:extLst>
          </p:cNvPr>
          <p:cNvSpPr/>
          <p:nvPr/>
        </p:nvSpPr>
        <p:spPr>
          <a:xfrm>
            <a:off x="192321" y="3800213"/>
            <a:ext cx="6065866" cy="2731265"/>
          </a:xfrm>
          <a:prstGeom prst="wedgeRoundRectCallout">
            <a:avLst>
              <a:gd name="adj1" fmla="val 31755"/>
              <a:gd name="adj2" fmla="val -73518"/>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Heating &amp; Ventilation </a:t>
            </a:r>
          </a:p>
        </p:txBody>
      </p:sp>
      <p:sp>
        <p:nvSpPr>
          <p:cNvPr id="7" name="Speech Bubble: Rectangle with Corners Rounded 6">
            <a:extLst>
              <a:ext uri="{FF2B5EF4-FFF2-40B4-BE49-F238E27FC236}">
                <a16:creationId xmlns:a16="http://schemas.microsoft.com/office/drawing/2014/main" id="{B35815FC-0FF1-41EE-850C-F4697E4B9691}"/>
              </a:ext>
            </a:extLst>
          </p:cNvPr>
          <p:cNvSpPr/>
          <p:nvPr/>
        </p:nvSpPr>
        <p:spPr>
          <a:xfrm>
            <a:off x="192320" y="159391"/>
            <a:ext cx="4446792" cy="3103926"/>
          </a:xfrm>
          <a:prstGeom prst="wedgeRoundRectCallout">
            <a:avLst>
              <a:gd name="adj1" fmla="val 53019"/>
              <a:gd name="adj2" fmla="val 37494"/>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Room Layout</a:t>
            </a:r>
          </a:p>
        </p:txBody>
      </p:sp>
    </p:spTree>
    <p:extLst>
      <p:ext uri="{BB962C8B-B14F-4D97-AF65-F5344CB8AC3E}">
        <p14:creationId xmlns:p14="http://schemas.microsoft.com/office/powerpoint/2010/main" val="573450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6448926"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6272463" y="6457890"/>
            <a:ext cx="5919537" cy="400110"/>
          </a:xfrm>
          <a:prstGeom prst="rect">
            <a:avLst/>
          </a:prstGeom>
          <a:solidFill>
            <a:schemeClr val="bg1"/>
          </a:solidFill>
          <a:ln>
            <a:solidFill>
              <a:schemeClr val="bg1"/>
            </a:solidFill>
          </a:ln>
        </p:spPr>
        <p:txBody>
          <a:bodyPr wrap="square" rtlCol="0">
            <a:spAutoFit/>
          </a:bodyPr>
          <a:lstStyle/>
          <a:p>
            <a:pPr algn="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RO22 - LO1</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7" y="523220"/>
            <a:ext cx="10175933" cy="830997"/>
          </a:xfrm>
          <a:prstGeom prst="rect">
            <a:avLst/>
          </a:prstGeom>
          <a:solidFill>
            <a:schemeClr val="bg1"/>
          </a:solidFill>
          <a:ln>
            <a:solidFill>
              <a:schemeClr val="bg1"/>
            </a:solidFill>
          </a:ln>
        </p:spPr>
        <p:txBody>
          <a:bodyPr wrap="square" rtlCol="0">
            <a:spAutoFit/>
          </a:bodyPr>
          <a:lstStyle/>
          <a:p>
            <a:pPr algn="ctr"/>
            <a:r>
              <a:rPr lang="en-GB" sz="2400" b="1" dirty="0"/>
              <a:t>Communicating and working with individuals in health, social care and early years’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7" y="1335240"/>
            <a:ext cx="10175933" cy="707886"/>
          </a:xfrm>
          <a:prstGeom prst="rect">
            <a:avLst/>
          </a:prstGeom>
          <a:noFill/>
          <a:ln w="44450">
            <a:solidFill>
              <a:schemeClr val="bg1"/>
            </a:solidFill>
            <a:bevel/>
          </a:ln>
        </p:spPr>
        <p:txBody>
          <a:bodyPr wrap="square" rtlCol="0">
            <a:spAutoFit/>
          </a:bodyPr>
          <a:lstStyle/>
          <a:p>
            <a:pPr algn="ctr"/>
            <a:r>
              <a:rPr lang="en-GB" sz="4000" b="1" u="sng" dirty="0"/>
              <a:t>Reflection</a:t>
            </a:r>
            <a:endParaRPr lang="en-GB" sz="3200" b="1" u="sng" dirty="0"/>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270371"/>
            <a:ext cx="5737333" cy="461665"/>
          </a:xfrm>
          <a:prstGeom prst="rect">
            <a:avLst/>
          </a:prstGeom>
          <a:solidFill>
            <a:schemeClr val="bg1"/>
          </a:solidFill>
          <a:ln w="44450">
            <a:solidFill>
              <a:schemeClr val="bg1"/>
            </a:solidFill>
          </a:ln>
        </p:spPr>
        <p:txBody>
          <a:bodyPr wrap="square" rtlCol="0">
            <a:spAutoFit/>
          </a:bodyPr>
          <a:lstStyle/>
          <a:p>
            <a:pPr algn="ctr"/>
            <a:r>
              <a:rPr lang="en-GB" sz="2400" b="1" dirty="0">
                <a:solidFill>
                  <a:srgbClr val="FF0000"/>
                </a:solidFill>
              </a:rPr>
              <a:t>Learning Intent – LO1</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3" y="2270371"/>
            <a:ext cx="5694948" cy="461665"/>
          </a:xfrm>
          <a:prstGeom prst="rect">
            <a:avLst/>
          </a:prstGeom>
          <a:solidFill>
            <a:schemeClr val="bg1"/>
          </a:solidFill>
          <a:ln w="44450">
            <a:solidFill>
              <a:schemeClr val="bg1"/>
            </a:solidFill>
          </a:ln>
        </p:spPr>
        <p:txBody>
          <a:bodyPr wrap="square" rtlCol="0">
            <a:spAutoFit/>
          </a:bodyPr>
          <a:lstStyle/>
          <a:p>
            <a:pPr algn="ctr"/>
            <a:r>
              <a:rPr lang="en-GB" sz="2400" b="1" dirty="0">
                <a:solidFill>
                  <a:srgbClr val="FF0000"/>
                </a:solidFill>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72463" y="2802215"/>
            <a:ext cx="5694948" cy="2677656"/>
          </a:xfrm>
          <a:prstGeom prst="rect">
            <a:avLst/>
          </a:prstGeom>
          <a:solidFill>
            <a:srgbClr val="FF0000"/>
          </a:solidFill>
          <a:ln w="44450">
            <a:solidFill>
              <a:schemeClr val="bg1"/>
            </a:solidFill>
          </a:ln>
        </p:spPr>
        <p:txBody>
          <a:bodyPr wrap="square" rtlCol="0">
            <a:spAutoFit/>
          </a:bodyPr>
          <a:lstStyle/>
          <a:p>
            <a:r>
              <a:rPr lang="en-GB" sz="2400" b="1" i="0" dirty="0">
                <a:effectLst/>
                <a:latin typeface="Calibri" panose="020F0502020204030204" pitchFamily="34" charset="0"/>
              </a:rPr>
              <a:t>Understand how effective communication is influenced by environmental factors: </a:t>
            </a:r>
          </a:p>
          <a:p>
            <a:pPr marL="800100" lvl="1" indent="-342900">
              <a:buFont typeface="Wingdings" panose="05000000000000000000" pitchFamily="2" charset="2"/>
              <a:buChar char="q"/>
            </a:pPr>
            <a:r>
              <a:rPr lang="en-GB" sz="2400" b="1" i="0" dirty="0">
                <a:effectLst/>
                <a:latin typeface="Calibri" panose="020F0502020204030204" pitchFamily="34" charset="0"/>
              </a:rPr>
              <a:t>heating </a:t>
            </a:r>
          </a:p>
          <a:p>
            <a:pPr marL="800100" lvl="1" indent="-342900">
              <a:buFont typeface="Wingdings" panose="05000000000000000000" pitchFamily="2" charset="2"/>
              <a:buChar char="q"/>
            </a:pPr>
            <a:r>
              <a:rPr lang="en-GB" sz="2400" b="1" i="0" dirty="0">
                <a:effectLst/>
                <a:latin typeface="Calibri" panose="020F0502020204030204" pitchFamily="34" charset="0"/>
              </a:rPr>
              <a:t>ventilation </a:t>
            </a:r>
          </a:p>
          <a:p>
            <a:pPr marL="800100" lvl="1" indent="-342900">
              <a:buFont typeface="Wingdings" panose="05000000000000000000" pitchFamily="2" charset="2"/>
              <a:buChar char="q"/>
            </a:pPr>
            <a:r>
              <a:rPr lang="en-GB" sz="2400" b="1" i="0" dirty="0">
                <a:effectLst/>
                <a:latin typeface="Calibri" panose="020F0502020204030204" pitchFamily="34" charset="0"/>
              </a:rPr>
              <a:t>room layout </a:t>
            </a:r>
          </a:p>
          <a:p>
            <a:pPr marL="800100" lvl="1" indent="-342900">
              <a:buFont typeface="Wingdings" panose="05000000000000000000" pitchFamily="2" charset="2"/>
              <a:buChar char="q"/>
            </a:pPr>
            <a:r>
              <a:rPr lang="en-GB" sz="2400" b="1" i="0" dirty="0">
                <a:effectLst/>
                <a:latin typeface="Calibri" panose="020F0502020204030204" pitchFamily="34" charset="0"/>
              </a:rPr>
              <a:t>lighting </a:t>
            </a:r>
          </a:p>
          <a:p>
            <a:pPr marL="800100" lvl="1" indent="-342900">
              <a:buFont typeface="Wingdings" panose="05000000000000000000" pitchFamily="2" charset="2"/>
              <a:buChar char="q"/>
            </a:pPr>
            <a:r>
              <a:rPr lang="en-GB" sz="2400" b="1" i="0" dirty="0">
                <a:effectLst/>
                <a:latin typeface="Calibri" panose="020F0502020204030204" pitchFamily="34" charset="0"/>
              </a:rPr>
              <a:t>noise </a:t>
            </a:r>
            <a:endParaRPr lang="en-GB" sz="2800" b="1" dirty="0">
              <a:latin typeface="Arial Rounded MT Bold" panose="020F0704030504030204" pitchFamily="34" charset="0"/>
            </a:endParaRPr>
          </a:p>
        </p:txBody>
      </p:sp>
      <p:sp>
        <p:nvSpPr>
          <p:cNvPr id="17" name="TextBox 16">
            <a:extLst>
              <a:ext uri="{FF2B5EF4-FFF2-40B4-BE49-F238E27FC236}">
                <a16:creationId xmlns:a16="http://schemas.microsoft.com/office/drawing/2014/main" id="{26217492-D154-4B95-95EC-E8A6AD3D1546}"/>
              </a:ext>
            </a:extLst>
          </p:cNvPr>
          <p:cNvSpPr txBox="1"/>
          <p:nvPr/>
        </p:nvSpPr>
        <p:spPr>
          <a:xfrm>
            <a:off x="112295" y="2825085"/>
            <a:ext cx="5737332" cy="1200329"/>
          </a:xfrm>
          <a:prstGeom prst="rect">
            <a:avLst/>
          </a:prstGeom>
          <a:noFill/>
          <a:ln w="44450">
            <a:solidFill>
              <a:schemeClr val="bg1"/>
            </a:solidFill>
          </a:ln>
        </p:spPr>
        <p:txBody>
          <a:bodyPr wrap="square" rtlCol="0">
            <a:spAutoFit/>
          </a:bodyPr>
          <a:lstStyle/>
          <a:p>
            <a:r>
              <a:rPr lang="en-GB" sz="2400" b="1" i="0" dirty="0">
                <a:solidFill>
                  <a:srgbClr val="000000"/>
                </a:solidFill>
                <a:effectLst/>
                <a:latin typeface="Calibri" panose="020F0502020204030204" pitchFamily="34" charset="0"/>
              </a:rPr>
              <a:t>Understand and describe how these environmental factors affect how people communicate </a:t>
            </a:r>
            <a:endParaRPr lang="en-GB" sz="2400" b="1" dirty="0">
              <a:latin typeface="Arial Rounded MT Bold" panose="020F0704030504030204" pitchFamily="34" charset="0"/>
            </a:endParaRPr>
          </a:p>
        </p:txBody>
      </p:sp>
      <p:pic>
        <p:nvPicPr>
          <p:cNvPr id="19" name="Picture 18" descr="A close up of a sign&#10;&#10;Description automatically generated">
            <a:extLst>
              <a:ext uri="{FF2B5EF4-FFF2-40B4-BE49-F238E27FC236}">
                <a16:creationId xmlns:a16="http://schemas.microsoft.com/office/drawing/2014/main" id="{6B1CBB45-5CE9-4B55-8B9E-EE17423DBE05}"/>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4889" b="93778" l="5333" r="96000">
                        <a14:foregroundMark x1="32889" y1="8444" x2="32889" y2="8444"/>
                        <a14:foregroundMark x1="33778" y1="5333" x2="33778" y2="5333"/>
                        <a14:foregroundMark x1="71556" y1="7111" x2="71556" y2="7111"/>
                        <a14:foregroundMark x1="85333" y1="12444" x2="85333" y2="12444"/>
                        <a14:foregroundMark x1="75111" y1="9778" x2="75111" y2="9778"/>
                        <a14:foregroundMark x1="74222" y1="8000" x2="74222" y2="8000"/>
                        <a14:foregroundMark x1="80889" y1="8889" x2="80889" y2="8889"/>
                        <a14:foregroundMark x1="85778" y1="8889" x2="86222" y2="10667"/>
                        <a14:foregroundMark x1="91111" y1="19111" x2="91111" y2="19111"/>
                        <a14:foregroundMark x1="76444" y1="88000" x2="76444" y2="88000"/>
                        <a14:foregroundMark x1="81778" y1="93778" x2="81778" y2="93778"/>
                        <a14:foregroundMark x1="96000" y1="92000" x2="96000" y2="92000"/>
                        <a14:foregroundMark x1="52000" y1="90222" x2="52000" y2="90222"/>
                        <a14:foregroundMark x1="51556" y1="90222" x2="51556" y2="90222"/>
                        <a14:foregroundMark x1="5333" y1="67556" x2="5333" y2="67556"/>
                        <a14:backgroundMark x1="49333" y1="88000" x2="49333" y2="88000"/>
                        <a14:backgroundMark x1="51111" y1="88444" x2="51111" y2="88444"/>
                        <a14:backgroundMark x1="50222" y1="88444" x2="51556" y2="88889"/>
                      </a14:backgroundRemoval>
                    </a14:imgEffect>
                  </a14:imgLayer>
                </a14:imgProps>
              </a:ext>
              <a:ext uri="{28A0092B-C50C-407E-A947-70E740481C1C}">
                <a14:useLocalDpi xmlns:a14="http://schemas.microsoft.com/office/drawing/2010/main" val="0"/>
              </a:ext>
            </a:extLst>
          </a:blip>
          <a:stretch>
            <a:fillRect/>
          </a:stretch>
        </p:blipFill>
        <p:spPr>
          <a:xfrm>
            <a:off x="112294" y="559559"/>
            <a:ext cx="1483567" cy="1483567"/>
          </a:xfrm>
          <a:prstGeom prst="rect">
            <a:avLst/>
          </a:prstGeom>
        </p:spPr>
      </p:pic>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6007572"/>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dirty="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22 September 2020</a:t>
            </a:fld>
            <a:endParaRPr lang="en-GB" sz="2800" b="1" dirty="0">
              <a:latin typeface="Arial Rounded MT Bold" panose="020F0704030504030204" pitchFamily="34" charset="0"/>
            </a:endParaRPr>
          </a:p>
        </p:txBody>
      </p:sp>
    </p:spTree>
    <p:extLst>
      <p:ext uri="{BB962C8B-B14F-4D97-AF65-F5344CB8AC3E}">
        <p14:creationId xmlns:p14="http://schemas.microsoft.com/office/powerpoint/2010/main" val="16043771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dirty="0">
                <a:latin typeface="Aharoni" panose="02010803020104030203" pitchFamily="2" charset="-79"/>
                <a:cs typeface="Aharoni" panose="02010803020104030203" pitchFamily="2" charset="-79"/>
              </a:rPr>
              <a:t>	</a:t>
            </a: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Starter</a:t>
            </a:r>
          </a:p>
        </p:txBody>
      </p:sp>
      <p:sp>
        <p:nvSpPr>
          <p:cNvPr id="9" name="TextBox 8">
            <a:extLst>
              <a:ext uri="{FF2B5EF4-FFF2-40B4-BE49-F238E27FC236}">
                <a16:creationId xmlns:a16="http://schemas.microsoft.com/office/drawing/2014/main" id="{84B59543-8767-470A-8582-91DEDC1F20E1}"/>
              </a:ext>
            </a:extLst>
          </p:cNvPr>
          <p:cNvSpPr txBox="1"/>
          <p:nvPr/>
        </p:nvSpPr>
        <p:spPr>
          <a:xfrm>
            <a:off x="112294" y="567164"/>
            <a:ext cx="11855116" cy="707886"/>
          </a:xfrm>
          <a:prstGeom prst="rect">
            <a:avLst/>
          </a:prstGeom>
          <a:noFill/>
          <a:ln w="44450">
            <a:solidFill>
              <a:schemeClr val="bg1"/>
            </a:solidFill>
            <a:bevel/>
          </a:ln>
        </p:spPr>
        <p:txBody>
          <a:bodyPr wrap="square" rtlCol="0">
            <a:spAutoFit/>
          </a:bodyPr>
          <a:lstStyle/>
          <a:p>
            <a:pPr algn="ctr"/>
            <a:r>
              <a:rPr lang="en-GB" sz="4000" b="1" u="sng" dirty="0">
                <a:latin typeface="Arial Rounded MT Bold" panose="020F0704030504030204" pitchFamily="34" charset="0"/>
              </a:rPr>
              <a:t>Do it Now Activity</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184240"/>
            <a:ext cx="5694949" cy="3785652"/>
          </a:xfrm>
          <a:prstGeom prst="rect">
            <a:avLst/>
          </a:prstGeom>
          <a:solidFill>
            <a:schemeClr val="bg1"/>
          </a:solidFill>
          <a:ln w="44450">
            <a:solidFill>
              <a:schemeClr val="bg1"/>
            </a:solidFill>
          </a:ln>
        </p:spPr>
        <p:txBody>
          <a:bodyPr wrap="square" rtlCol="0">
            <a:spAutoFit/>
          </a:bodyPr>
          <a:lstStyle/>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2" y="2184240"/>
            <a:ext cx="5694948" cy="3739485"/>
          </a:xfrm>
          <a:prstGeom prst="rect">
            <a:avLst/>
          </a:prstGeom>
          <a:solidFill>
            <a:schemeClr val="bg1"/>
          </a:solidFill>
          <a:ln w="44450">
            <a:solidFill>
              <a:schemeClr val="bg1"/>
            </a:solidFill>
          </a:ln>
        </p:spPr>
        <p:txBody>
          <a:bodyPr wrap="square" rtlCol="0">
            <a:spAutoFit/>
          </a:bodyPr>
          <a:lstStyle/>
          <a:p>
            <a:pPr algn="ctr"/>
            <a:r>
              <a:rPr lang="en-GB" sz="3600" b="1" dirty="0">
                <a:solidFill>
                  <a:srgbClr val="FF0000"/>
                </a:solidFill>
              </a:rPr>
              <a:t>Can you name as many verbal &amp; non-verbal methods of communication?</a:t>
            </a:r>
          </a:p>
          <a:p>
            <a:pPr algn="ctr"/>
            <a:endParaRPr lang="en-GB" b="1" dirty="0">
              <a:solidFill>
                <a:srgbClr val="FF0000"/>
              </a:solidFill>
            </a:endParaRPr>
          </a:p>
          <a:p>
            <a:pPr algn="ctr"/>
            <a:r>
              <a:rPr lang="en-GB" sz="3600" b="1" dirty="0">
                <a:solidFill>
                  <a:srgbClr val="FF0000"/>
                </a:solidFill>
              </a:rPr>
              <a:t>Specialist methods of communication?</a:t>
            </a:r>
            <a:endParaRPr lang="en-GB" sz="2800" b="1" dirty="0">
              <a:solidFill>
                <a:srgbClr val="FF0000"/>
              </a:solidFill>
            </a:endParaRPr>
          </a:p>
          <a:p>
            <a:pPr algn="ctr"/>
            <a:endParaRPr lang="en-GB" sz="1050" b="1" dirty="0">
              <a:solidFill>
                <a:srgbClr val="FF0000"/>
              </a:solidFill>
              <a:latin typeface="Arial Rounded MT Bold" panose="020F0704030504030204" pitchFamily="34" charset="0"/>
            </a:endParaRPr>
          </a:p>
          <a:p>
            <a:pPr algn="ctr"/>
            <a:endParaRPr lang="en-GB" sz="1050" b="1" dirty="0">
              <a:solidFill>
                <a:srgbClr val="FF0000"/>
              </a:solidFill>
              <a:latin typeface="Arial Rounded MT Bold" panose="020F0704030504030204" pitchFamily="34" charset="0"/>
            </a:endParaRPr>
          </a:p>
          <a:p>
            <a:pPr algn="ctr"/>
            <a:endParaRPr lang="en-GB" b="1" dirty="0">
              <a:solidFill>
                <a:srgbClr val="FF0000"/>
              </a:solidFill>
              <a:latin typeface="Arial Rounded MT Bold" panose="020F0704030504030204" pitchFamily="34" charset="0"/>
            </a:endParaRP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22 September 2020</a:t>
            </a:fld>
            <a:endParaRPr lang="en-GB" sz="2800" b="1" dirty="0">
              <a:latin typeface="Arial Rounded MT Bold" panose="020F0704030504030204" pitchFamily="34" charset="0"/>
            </a:endParaRPr>
          </a:p>
        </p:txBody>
      </p:sp>
      <p:pic>
        <p:nvPicPr>
          <p:cNvPr id="3" name="Picture 2"/>
          <p:cNvPicPr>
            <a:picLocks noChangeAspect="1"/>
          </p:cNvPicPr>
          <p:nvPr/>
        </p:nvPicPr>
        <p:blipFill rotWithShape="1">
          <a:blip r:embed="rId2"/>
          <a:srcRect l="7302" t="8453" r="15673" b="13372"/>
          <a:stretch/>
        </p:blipFill>
        <p:spPr>
          <a:xfrm>
            <a:off x="955833" y="2635729"/>
            <a:ext cx="3414312" cy="2836506"/>
          </a:xfrm>
          <a:prstGeom prst="rect">
            <a:avLst/>
          </a:prstGeom>
        </p:spPr>
      </p:pic>
    </p:spTree>
    <p:extLst>
      <p:ext uri="{BB962C8B-B14F-4D97-AF65-F5344CB8AC3E}">
        <p14:creationId xmlns:p14="http://schemas.microsoft.com/office/powerpoint/2010/main" val="3952238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6448926"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6272463" y="6457890"/>
            <a:ext cx="5919537" cy="400110"/>
          </a:xfrm>
          <a:prstGeom prst="rect">
            <a:avLst/>
          </a:prstGeom>
          <a:solidFill>
            <a:schemeClr val="bg1"/>
          </a:solidFill>
          <a:ln>
            <a:solidFill>
              <a:schemeClr val="bg1"/>
            </a:solidFill>
          </a:ln>
        </p:spPr>
        <p:txBody>
          <a:bodyPr wrap="square" rtlCol="0">
            <a:spAutoFit/>
          </a:bodyPr>
          <a:lstStyle/>
          <a:p>
            <a:pPr algn="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RO22 - LO1</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720308"/>
            <a:ext cx="10175933" cy="400110"/>
          </a:xfrm>
          <a:prstGeom prst="rect">
            <a:avLst/>
          </a:prstGeom>
          <a:solidFill>
            <a:schemeClr val="bg1"/>
          </a:solidFill>
          <a:ln>
            <a:solidFill>
              <a:schemeClr val="bg1"/>
            </a:solidFill>
          </a:ln>
        </p:spPr>
        <p:txBody>
          <a:bodyPr wrap="square" rtlCol="0">
            <a:spAutoFit/>
          </a:bodyPr>
          <a:lstStyle/>
          <a:p>
            <a:pPr algn="ctr"/>
            <a:r>
              <a:rPr lang="en-GB" sz="2000" b="1" dirty="0"/>
              <a:t>Communicating and working with individuals in health, social care and early years’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7" y="1335240"/>
            <a:ext cx="10175933" cy="830997"/>
          </a:xfrm>
          <a:prstGeom prst="rect">
            <a:avLst/>
          </a:prstGeom>
          <a:noFill/>
          <a:ln w="44450">
            <a:solidFill>
              <a:schemeClr val="bg1"/>
            </a:solidFill>
            <a:bevel/>
          </a:ln>
        </p:spPr>
        <p:txBody>
          <a:bodyPr wrap="square" rtlCol="0">
            <a:spAutoFit/>
          </a:bodyPr>
          <a:lstStyle/>
          <a:p>
            <a:pPr algn="ctr"/>
            <a:r>
              <a:rPr lang="en-GB" sz="2000" b="1" u="sng" dirty="0"/>
              <a:t>Lesson title</a:t>
            </a:r>
          </a:p>
          <a:p>
            <a:pPr algn="ctr"/>
            <a:r>
              <a:rPr lang="en-GB" sz="2800" b="1" i="0" dirty="0">
                <a:solidFill>
                  <a:srgbClr val="000000"/>
                </a:solidFill>
                <a:effectLst/>
              </a:rPr>
              <a:t>Factors that positively influence communication </a:t>
            </a:r>
            <a:endParaRPr lang="en-GB" sz="3200" b="1" u="sng" dirty="0"/>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27037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Learning Intent – LO1</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3" y="2270371"/>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72463" y="2802215"/>
            <a:ext cx="5694948" cy="2677656"/>
          </a:xfrm>
          <a:prstGeom prst="rect">
            <a:avLst/>
          </a:prstGeom>
          <a:noFill/>
          <a:ln w="44450">
            <a:solidFill>
              <a:schemeClr val="bg1"/>
            </a:solidFill>
          </a:ln>
        </p:spPr>
        <p:txBody>
          <a:bodyPr wrap="square" rtlCol="0">
            <a:spAutoFit/>
          </a:bodyPr>
          <a:lstStyle/>
          <a:p>
            <a:r>
              <a:rPr lang="en-GB" sz="2400" b="1" i="0" dirty="0">
                <a:solidFill>
                  <a:srgbClr val="000000"/>
                </a:solidFill>
                <a:effectLst/>
                <a:latin typeface="Calibri" panose="020F0502020204030204" pitchFamily="34" charset="0"/>
              </a:rPr>
              <a:t>How effective communication is influenced by interpersonal factors:</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relationships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personal space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respecting differences in culture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body language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active listening</a:t>
            </a:r>
          </a:p>
        </p:txBody>
      </p:sp>
      <p:sp>
        <p:nvSpPr>
          <p:cNvPr id="17" name="TextBox 16">
            <a:extLst>
              <a:ext uri="{FF2B5EF4-FFF2-40B4-BE49-F238E27FC236}">
                <a16:creationId xmlns:a16="http://schemas.microsoft.com/office/drawing/2014/main" id="{26217492-D154-4B95-95EC-E8A6AD3D1546}"/>
              </a:ext>
            </a:extLst>
          </p:cNvPr>
          <p:cNvSpPr txBox="1"/>
          <p:nvPr/>
        </p:nvSpPr>
        <p:spPr>
          <a:xfrm>
            <a:off x="112295" y="2825085"/>
            <a:ext cx="5737332" cy="2616101"/>
          </a:xfrm>
          <a:prstGeom prst="rect">
            <a:avLst/>
          </a:prstGeom>
          <a:noFill/>
          <a:ln w="44450">
            <a:solidFill>
              <a:schemeClr val="bg1"/>
            </a:solidFill>
          </a:ln>
        </p:spPr>
        <p:txBody>
          <a:bodyPr wrap="square" rtlCol="0">
            <a:spAutoFit/>
          </a:bodyPr>
          <a:lstStyle/>
          <a:p>
            <a:endParaRPr lang="en-GB" sz="2400" b="1" i="0" dirty="0">
              <a:solidFill>
                <a:srgbClr val="000000"/>
              </a:solidFill>
              <a:effectLst/>
              <a:latin typeface="Calibri" panose="020F0502020204030204" pitchFamily="34" charset="0"/>
            </a:endParaRPr>
          </a:p>
          <a:p>
            <a:r>
              <a:rPr lang="en-GB" sz="2400" b="1" i="0" dirty="0">
                <a:solidFill>
                  <a:srgbClr val="000000"/>
                </a:solidFill>
                <a:effectLst/>
                <a:latin typeface="Calibri" panose="020F0502020204030204" pitchFamily="34" charset="0"/>
              </a:rPr>
              <a:t>Understand and describe how interpersonal factors can positively influence communication </a:t>
            </a:r>
          </a:p>
          <a:p>
            <a:endParaRPr lang="en-GB" sz="2400" b="1" dirty="0">
              <a:solidFill>
                <a:srgbClr val="000000"/>
              </a:solidFill>
              <a:latin typeface="Calibri" panose="020F0502020204030204" pitchFamily="34" charset="0"/>
            </a:endParaRPr>
          </a:p>
          <a:p>
            <a:endParaRPr lang="en-GB" sz="2400" b="1" dirty="0">
              <a:solidFill>
                <a:srgbClr val="000000"/>
              </a:solidFill>
              <a:latin typeface="Calibri" panose="020F0502020204030204" pitchFamily="34" charset="0"/>
            </a:endParaRPr>
          </a:p>
          <a:p>
            <a:endParaRPr lang="en-GB" sz="2000" b="1" dirty="0">
              <a:latin typeface="Arial Rounded MT Bold" panose="020F0704030504030204" pitchFamily="34" charset="0"/>
            </a:endParaRPr>
          </a:p>
        </p:txBody>
      </p:sp>
      <p:pic>
        <p:nvPicPr>
          <p:cNvPr id="19" name="Picture 18" descr="A close up of a sign&#10;&#10;Description automatically generated">
            <a:extLst>
              <a:ext uri="{FF2B5EF4-FFF2-40B4-BE49-F238E27FC236}">
                <a16:creationId xmlns:a16="http://schemas.microsoft.com/office/drawing/2014/main" id="{6B1CBB45-5CE9-4B55-8B9E-EE17423DBE05}"/>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4889" b="93778" l="5333" r="96000">
                        <a14:foregroundMark x1="32889" y1="8444" x2="32889" y2="8444"/>
                        <a14:foregroundMark x1="33778" y1="5333" x2="33778" y2="5333"/>
                        <a14:foregroundMark x1="71556" y1="7111" x2="71556" y2="7111"/>
                        <a14:foregroundMark x1="85333" y1="12444" x2="85333" y2="12444"/>
                        <a14:foregroundMark x1="75111" y1="9778" x2="75111" y2="9778"/>
                        <a14:foregroundMark x1="74222" y1="8000" x2="74222" y2="8000"/>
                        <a14:foregroundMark x1="80889" y1="8889" x2="80889" y2="8889"/>
                        <a14:foregroundMark x1="85778" y1="8889" x2="86222" y2="10667"/>
                        <a14:foregroundMark x1="91111" y1="19111" x2="91111" y2="19111"/>
                        <a14:foregroundMark x1="76444" y1="88000" x2="76444" y2="88000"/>
                        <a14:foregroundMark x1="81778" y1="93778" x2="81778" y2="93778"/>
                        <a14:foregroundMark x1="96000" y1="92000" x2="96000" y2="92000"/>
                        <a14:foregroundMark x1="52000" y1="90222" x2="52000" y2="90222"/>
                        <a14:foregroundMark x1="51556" y1="90222" x2="51556" y2="90222"/>
                        <a14:foregroundMark x1="5333" y1="67556" x2="5333" y2="67556"/>
                        <a14:backgroundMark x1="49333" y1="88000" x2="49333" y2="88000"/>
                        <a14:backgroundMark x1="51111" y1="88444" x2="51111" y2="88444"/>
                        <a14:backgroundMark x1="50222" y1="88444" x2="51556" y2="88889"/>
                      </a14:backgroundRemoval>
                    </a14:imgEffect>
                  </a14:imgLayer>
                </a14:imgProps>
              </a:ext>
              <a:ext uri="{28A0092B-C50C-407E-A947-70E740481C1C}">
                <a14:useLocalDpi xmlns:a14="http://schemas.microsoft.com/office/drawing/2010/main" val="0"/>
              </a:ext>
            </a:extLst>
          </a:blip>
          <a:stretch>
            <a:fillRect/>
          </a:stretch>
        </p:blipFill>
        <p:spPr>
          <a:xfrm>
            <a:off x="112294" y="559559"/>
            <a:ext cx="1483567" cy="1483567"/>
          </a:xfrm>
          <a:prstGeom prst="rect">
            <a:avLst/>
          </a:prstGeom>
        </p:spPr>
      </p:pic>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6007572"/>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dirty="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22 September 2020</a:t>
            </a:fld>
            <a:endParaRPr lang="en-GB" sz="2800" b="1" dirty="0">
              <a:latin typeface="Arial Rounded MT Bold" panose="020F0704030504030204" pitchFamily="34" charset="0"/>
            </a:endParaRPr>
          </a:p>
        </p:txBody>
      </p:sp>
    </p:spTree>
    <p:extLst>
      <p:ext uri="{BB962C8B-B14F-4D97-AF65-F5344CB8AC3E}">
        <p14:creationId xmlns:p14="http://schemas.microsoft.com/office/powerpoint/2010/main" val="1457169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F3124-28E9-47B7-B9E7-1DD7361EC035}"/>
              </a:ext>
            </a:extLst>
          </p:cNvPr>
          <p:cNvSpPr>
            <a:spLocks noGrp="1"/>
          </p:cNvSpPr>
          <p:nvPr>
            <p:ph type="title"/>
          </p:nvPr>
        </p:nvSpPr>
        <p:spPr>
          <a:xfrm>
            <a:off x="260685" y="245978"/>
            <a:ext cx="4985084" cy="870117"/>
          </a:xfrm>
        </p:spPr>
        <p:txBody>
          <a:bodyPr/>
          <a:lstStyle/>
          <a:p>
            <a:r>
              <a:rPr lang="en-GB" b="1" dirty="0"/>
              <a:t>Interpersonal factors</a:t>
            </a:r>
          </a:p>
        </p:txBody>
      </p:sp>
      <p:sp>
        <p:nvSpPr>
          <p:cNvPr id="3" name="Content Placeholder 2">
            <a:extLst>
              <a:ext uri="{FF2B5EF4-FFF2-40B4-BE49-F238E27FC236}">
                <a16:creationId xmlns:a16="http://schemas.microsoft.com/office/drawing/2014/main" id="{361B8418-F7EE-4A48-868E-910860A1020E}"/>
              </a:ext>
            </a:extLst>
          </p:cNvPr>
          <p:cNvSpPr>
            <a:spLocks noGrp="1"/>
          </p:cNvSpPr>
          <p:nvPr>
            <p:ph idx="1"/>
          </p:nvPr>
        </p:nvSpPr>
        <p:spPr>
          <a:xfrm>
            <a:off x="260685" y="1116095"/>
            <a:ext cx="11670630" cy="4819484"/>
          </a:xfrm>
        </p:spPr>
        <p:txBody>
          <a:bodyPr>
            <a:normAutofit fontScale="92500" lnSpcReduction="20000"/>
          </a:bodyPr>
          <a:lstStyle/>
          <a:p>
            <a:pPr>
              <a:buNone/>
            </a:pPr>
            <a:r>
              <a:rPr lang="en-GB" dirty="0"/>
              <a:t>‘Interpersonal’ means ‘between people’. </a:t>
            </a:r>
          </a:p>
          <a:p>
            <a:pPr>
              <a:buNone/>
            </a:pPr>
            <a:endParaRPr lang="en-GB" dirty="0"/>
          </a:p>
          <a:p>
            <a:pPr>
              <a:buNone/>
            </a:pPr>
            <a:r>
              <a:rPr lang="en-GB" dirty="0"/>
              <a:t>There are a variety of factors that could positively influence communication. These include: </a:t>
            </a:r>
          </a:p>
          <a:p>
            <a:pPr lvl="1"/>
            <a:r>
              <a:rPr lang="en-US" sz="3000" dirty="0"/>
              <a:t>relationships</a:t>
            </a:r>
          </a:p>
          <a:p>
            <a:pPr lvl="1"/>
            <a:r>
              <a:rPr lang="en-US" sz="3000" dirty="0"/>
              <a:t>personal space</a:t>
            </a:r>
          </a:p>
          <a:p>
            <a:pPr lvl="1"/>
            <a:r>
              <a:rPr lang="en-US" sz="3000" dirty="0"/>
              <a:t>respecting differences in culture</a:t>
            </a:r>
          </a:p>
          <a:p>
            <a:pPr lvl="1"/>
            <a:r>
              <a:rPr lang="en-US" sz="3000" dirty="0"/>
              <a:t>body language</a:t>
            </a:r>
          </a:p>
          <a:p>
            <a:pPr lvl="1"/>
            <a:r>
              <a:rPr lang="en-US" sz="3000" dirty="0"/>
              <a:t>active listening</a:t>
            </a:r>
          </a:p>
          <a:p>
            <a:pPr>
              <a:buNone/>
            </a:pPr>
            <a:endParaRPr lang="en-US" dirty="0"/>
          </a:p>
          <a:p>
            <a:pPr indent="0">
              <a:buNone/>
            </a:pPr>
            <a:r>
              <a:rPr lang="en-US" dirty="0"/>
              <a:t>Watch the clip – discuss what sort of relationship you think the doctor had with his patient. How well did they communicate? </a:t>
            </a:r>
          </a:p>
          <a:p>
            <a:pPr indent="0">
              <a:buNone/>
            </a:pPr>
            <a:r>
              <a:rPr lang="en-US" dirty="0"/>
              <a:t>What helped positive communications?</a:t>
            </a:r>
            <a:endParaRPr lang="en-GB" dirty="0"/>
          </a:p>
        </p:txBody>
      </p:sp>
      <p:sp>
        <p:nvSpPr>
          <p:cNvPr id="5" name="TextBox 4">
            <a:extLst>
              <a:ext uri="{FF2B5EF4-FFF2-40B4-BE49-F238E27FC236}">
                <a16:creationId xmlns:a16="http://schemas.microsoft.com/office/drawing/2014/main" id="{40560912-4E1B-40C1-9951-19D17CBC7F12}"/>
              </a:ext>
            </a:extLst>
          </p:cNvPr>
          <p:cNvSpPr txBox="1"/>
          <p:nvPr/>
        </p:nvSpPr>
        <p:spPr>
          <a:xfrm>
            <a:off x="260685" y="6242690"/>
            <a:ext cx="6096000" cy="369332"/>
          </a:xfrm>
          <a:prstGeom prst="rect">
            <a:avLst/>
          </a:prstGeom>
          <a:noFill/>
        </p:spPr>
        <p:txBody>
          <a:bodyPr wrap="square">
            <a:spAutoFit/>
          </a:bodyPr>
          <a:lstStyle/>
          <a:p>
            <a:r>
              <a:rPr lang="en-GB" dirty="0">
                <a:hlinkClick r:id="rId2"/>
              </a:rPr>
              <a:t>https://www.youtube.com/watch?v=vTuQNWXEGVM</a:t>
            </a:r>
            <a:r>
              <a:rPr lang="en-GB" dirty="0"/>
              <a:t> </a:t>
            </a:r>
          </a:p>
        </p:txBody>
      </p:sp>
    </p:spTree>
    <p:extLst>
      <p:ext uri="{BB962C8B-B14F-4D97-AF65-F5344CB8AC3E}">
        <p14:creationId xmlns:p14="http://schemas.microsoft.com/office/powerpoint/2010/main" val="2066591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E02A8-1569-4FEC-B84B-17AFDB24DD2F}"/>
              </a:ext>
            </a:extLst>
          </p:cNvPr>
          <p:cNvSpPr>
            <a:spLocks noGrp="1"/>
          </p:cNvSpPr>
          <p:nvPr>
            <p:ph type="title"/>
          </p:nvPr>
        </p:nvSpPr>
        <p:spPr>
          <a:xfrm>
            <a:off x="212558" y="326189"/>
            <a:ext cx="3477126" cy="709696"/>
          </a:xfrm>
        </p:spPr>
        <p:txBody>
          <a:bodyPr/>
          <a:lstStyle/>
          <a:p>
            <a:r>
              <a:rPr lang="en-GB" b="1" dirty="0"/>
              <a:t>Relationships</a:t>
            </a:r>
          </a:p>
        </p:txBody>
      </p:sp>
      <p:sp>
        <p:nvSpPr>
          <p:cNvPr id="3" name="Content Placeholder 2">
            <a:extLst>
              <a:ext uri="{FF2B5EF4-FFF2-40B4-BE49-F238E27FC236}">
                <a16:creationId xmlns:a16="http://schemas.microsoft.com/office/drawing/2014/main" id="{DC1189D3-A10D-441D-8E26-CCD59E7F6DBF}"/>
              </a:ext>
            </a:extLst>
          </p:cNvPr>
          <p:cNvSpPr>
            <a:spLocks noGrp="1"/>
          </p:cNvSpPr>
          <p:nvPr>
            <p:ph idx="1"/>
          </p:nvPr>
        </p:nvSpPr>
        <p:spPr>
          <a:xfrm>
            <a:off x="212558" y="1035885"/>
            <a:ext cx="11766884" cy="5316790"/>
          </a:xfrm>
        </p:spPr>
        <p:txBody>
          <a:bodyPr>
            <a:normAutofit lnSpcReduction="10000"/>
          </a:bodyPr>
          <a:lstStyle/>
          <a:p>
            <a:pPr>
              <a:buNone/>
            </a:pPr>
            <a:r>
              <a:rPr lang="en-GB"/>
              <a:t>These can positively influence communications by providing:</a:t>
            </a:r>
          </a:p>
          <a:p>
            <a:r>
              <a:rPr lang="en-GB" b="1"/>
              <a:t>feelings of well-being </a:t>
            </a:r>
            <a:r>
              <a:rPr lang="en-GB"/>
              <a:t>– positive and respectful relationships make people feel better about themselves and others</a:t>
            </a:r>
          </a:p>
          <a:p>
            <a:r>
              <a:rPr lang="en-GB" b="1"/>
              <a:t>opportunities to socialise </a:t>
            </a:r>
            <a:r>
              <a:rPr lang="en-GB"/>
              <a:t>– good relationships can build confidence and self-esteem when interacting or communicating</a:t>
            </a:r>
          </a:p>
          <a:p>
            <a:r>
              <a:rPr lang="en-GB" b="1"/>
              <a:t>meaningful activity </a:t>
            </a:r>
            <a:r>
              <a:rPr lang="en-GB"/>
              <a:t>– good relationships can provide people with stimulation and topics for discussion</a:t>
            </a:r>
          </a:p>
          <a:p>
            <a:r>
              <a:rPr lang="en-GB" b="1"/>
              <a:t>information</a:t>
            </a:r>
            <a:r>
              <a:rPr lang="en-GB"/>
              <a:t> – good relationships between service users and providers will help people share information</a:t>
            </a:r>
          </a:p>
          <a:p>
            <a:r>
              <a:rPr lang="en-GB" b="1"/>
              <a:t>reassurance</a:t>
            </a:r>
            <a:r>
              <a:rPr lang="en-GB"/>
              <a:t> – good relationships can build mutual trust and respect making good communication easier</a:t>
            </a:r>
          </a:p>
          <a:p>
            <a:r>
              <a:rPr lang="en-GB" b="1"/>
              <a:t>modelling opportunities </a:t>
            </a:r>
            <a:r>
              <a:rPr lang="en-GB"/>
              <a:t>– good relationships can provide people with ideas and opportunities to replicate positive communications with others</a:t>
            </a:r>
            <a:endParaRPr lang="en-GB" dirty="0"/>
          </a:p>
        </p:txBody>
      </p:sp>
      <p:sp>
        <p:nvSpPr>
          <p:cNvPr id="5" name="TextBox 4">
            <a:extLst>
              <a:ext uri="{FF2B5EF4-FFF2-40B4-BE49-F238E27FC236}">
                <a16:creationId xmlns:a16="http://schemas.microsoft.com/office/drawing/2014/main" id="{9C391043-17A0-46C8-A45B-7B39CAAE5FC3}"/>
              </a:ext>
            </a:extLst>
          </p:cNvPr>
          <p:cNvSpPr txBox="1"/>
          <p:nvPr/>
        </p:nvSpPr>
        <p:spPr>
          <a:xfrm>
            <a:off x="212558" y="6352675"/>
            <a:ext cx="6120062" cy="369332"/>
          </a:xfrm>
          <a:prstGeom prst="rect">
            <a:avLst/>
          </a:prstGeom>
          <a:noFill/>
        </p:spPr>
        <p:txBody>
          <a:bodyPr wrap="square">
            <a:spAutoFit/>
          </a:bodyPr>
          <a:lstStyle/>
          <a:p>
            <a:r>
              <a:rPr lang="en-GB" dirty="0">
                <a:hlinkClick r:id="rId2"/>
              </a:rPr>
              <a:t>https://www.youtube.com/watch?v=dAlyfPyj99Q</a:t>
            </a:r>
            <a:r>
              <a:rPr lang="en-GB" dirty="0"/>
              <a:t> </a:t>
            </a:r>
          </a:p>
        </p:txBody>
      </p:sp>
    </p:spTree>
    <p:extLst>
      <p:ext uri="{BB962C8B-B14F-4D97-AF65-F5344CB8AC3E}">
        <p14:creationId xmlns:p14="http://schemas.microsoft.com/office/powerpoint/2010/main" val="4146390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9FAE2-C8D5-4C9E-A456-C0719C7DEA11}"/>
              </a:ext>
            </a:extLst>
          </p:cNvPr>
          <p:cNvSpPr>
            <a:spLocks noGrp="1"/>
          </p:cNvSpPr>
          <p:nvPr>
            <p:ph type="title"/>
          </p:nvPr>
        </p:nvSpPr>
        <p:spPr>
          <a:xfrm>
            <a:off x="180473" y="181810"/>
            <a:ext cx="3637547" cy="998454"/>
          </a:xfrm>
        </p:spPr>
        <p:txBody>
          <a:bodyPr/>
          <a:lstStyle/>
          <a:p>
            <a:r>
              <a:rPr lang="en-GB" dirty="0"/>
              <a:t>Personal space</a:t>
            </a:r>
          </a:p>
        </p:txBody>
      </p:sp>
      <p:graphicFrame>
        <p:nvGraphicFramePr>
          <p:cNvPr id="4" name="Content Placeholder 3">
            <a:extLst>
              <a:ext uri="{FF2B5EF4-FFF2-40B4-BE49-F238E27FC236}">
                <a16:creationId xmlns:a16="http://schemas.microsoft.com/office/drawing/2014/main" id="{01425BCA-2C99-49E3-B3EF-BBAEB5496FA6}"/>
              </a:ext>
            </a:extLst>
          </p:cNvPr>
          <p:cNvGraphicFramePr>
            <a:graphicFrameLocks noGrp="1"/>
          </p:cNvGraphicFramePr>
          <p:nvPr>
            <p:ph idx="1"/>
            <p:extLst>
              <p:ext uri="{D42A27DB-BD31-4B8C-83A1-F6EECF244321}">
                <p14:modId xmlns:p14="http://schemas.microsoft.com/office/powerpoint/2010/main" val="3829857168"/>
              </p:ext>
            </p:extLst>
          </p:nvPr>
        </p:nvGraphicFramePr>
        <p:xfrm>
          <a:off x="3048000" y="593558"/>
          <a:ext cx="8963527" cy="5968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3">
            <a:extLst>
              <a:ext uri="{FF2B5EF4-FFF2-40B4-BE49-F238E27FC236}">
                <a16:creationId xmlns:a16="http://schemas.microsoft.com/office/drawing/2014/main" id="{C0BDDAD1-6D64-4173-8ECB-E3C85DDF2186}"/>
              </a:ext>
            </a:extLst>
          </p:cNvPr>
          <p:cNvPicPr>
            <a:picLocks noChangeAspect="1" noChangeArrowheads="1"/>
          </p:cNvPicPr>
          <p:nvPr/>
        </p:nvPicPr>
        <p:blipFill>
          <a:blip r:embed="rId7" cstate="print"/>
          <a:srcRect l="37019" t="35697" r="21731" b="13822"/>
          <a:stretch>
            <a:fillRect/>
          </a:stretch>
        </p:blipFill>
        <p:spPr bwMode="auto">
          <a:xfrm>
            <a:off x="180473" y="2138687"/>
            <a:ext cx="4497920" cy="4403558"/>
          </a:xfrm>
          <a:prstGeom prst="rect">
            <a:avLst/>
          </a:prstGeom>
          <a:noFill/>
          <a:ln w="9525">
            <a:noFill/>
            <a:miter lim="800000"/>
            <a:headEnd/>
            <a:tailEnd/>
          </a:ln>
        </p:spPr>
      </p:pic>
      <p:sp>
        <p:nvSpPr>
          <p:cNvPr id="12" name="TextBox 11">
            <a:extLst>
              <a:ext uri="{FF2B5EF4-FFF2-40B4-BE49-F238E27FC236}">
                <a16:creationId xmlns:a16="http://schemas.microsoft.com/office/drawing/2014/main" id="{CEC591F3-CADB-4C59-8A6B-F29A135EA013}"/>
              </a:ext>
            </a:extLst>
          </p:cNvPr>
          <p:cNvSpPr txBox="1"/>
          <p:nvPr/>
        </p:nvSpPr>
        <p:spPr>
          <a:xfrm>
            <a:off x="180473" y="958087"/>
            <a:ext cx="6136104" cy="1200329"/>
          </a:xfrm>
          <a:prstGeom prst="rect">
            <a:avLst/>
          </a:prstGeom>
          <a:noFill/>
        </p:spPr>
        <p:txBody>
          <a:bodyPr wrap="square">
            <a:spAutoFit/>
          </a:bodyPr>
          <a:lstStyle/>
          <a:p>
            <a:r>
              <a:rPr lang="en-GB" sz="2400" b="1" dirty="0"/>
              <a:t>This is the physical space you maintain between yourself and others when communicating </a:t>
            </a:r>
          </a:p>
        </p:txBody>
      </p:sp>
      <p:sp>
        <p:nvSpPr>
          <p:cNvPr id="14" name="TextBox 13">
            <a:extLst>
              <a:ext uri="{FF2B5EF4-FFF2-40B4-BE49-F238E27FC236}">
                <a16:creationId xmlns:a16="http://schemas.microsoft.com/office/drawing/2014/main" id="{952A12A2-BE99-443A-B3C8-405040031CAD}"/>
              </a:ext>
            </a:extLst>
          </p:cNvPr>
          <p:cNvSpPr txBox="1"/>
          <p:nvPr/>
        </p:nvSpPr>
        <p:spPr>
          <a:xfrm>
            <a:off x="132346" y="6542245"/>
            <a:ext cx="6136104" cy="369332"/>
          </a:xfrm>
          <a:prstGeom prst="rect">
            <a:avLst/>
          </a:prstGeom>
          <a:noFill/>
        </p:spPr>
        <p:txBody>
          <a:bodyPr wrap="square">
            <a:spAutoFit/>
          </a:bodyPr>
          <a:lstStyle/>
          <a:p>
            <a:r>
              <a:rPr lang="en-GB" dirty="0">
                <a:hlinkClick r:id="rId8"/>
              </a:rPr>
              <a:t>https://www.youtube.com/watch?v=sgJ24hknbHs</a:t>
            </a:r>
            <a:r>
              <a:rPr lang="en-GB" dirty="0"/>
              <a:t> </a:t>
            </a:r>
          </a:p>
        </p:txBody>
      </p:sp>
    </p:spTree>
    <p:extLst>
      <p:ext uri="{BB962C8B-B14F-4D97-AF65-F5344CB8AC3E}">
        <p14:creationId xmlns:p14="http://schemas.microsoft.com/office/powerpoint/2010/main" val="938502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E60E5-D4CB-492B-B9AC-187B3CF2E808}"/>
              </a:ext>
            </a:extLst>
          </p:cNvPr>
          <p:cNvSpPr>
            <a:spLocks noGrp="1"/>
          </p:cNvSpPr>
          <p:nvPr>
            <p:ph type="title"/>
          </p:nvPr>
        </p:nvSpPr>
        <p:spPr>
          <a:xfrm>
            <a:off x="148389" y="188663"/>
            <a:ext cx="6845968" cy="693654"/>
          </a:xfrm>
        </p:spPr>
        <p:txBody>
          <a:bodyPr>
            <a:normAutofit fontScale="90000"/>
          </a:bodyPr>
          <a:lstStyle/>
          <a:p>
            <a:r>
              <a:rPr lang="en-GB" b="1" dirty="0"/>
              <a:t>Respecting different cultures</a:t>
            </a:r>
          </a:p>
        </p:txBody>
      </p:sp>
      <p:sp>
        <p:nvSpPr>
          <p:cNvPr id="3" name="Content Placeholder 2">
            <a:extLst>
              <a:ext uri="{FF2B5EF4-FFF2-40B4-BE49-F238E27FC236}">
                <a16:creationId xmlns:a16="http://schemas.microsoft.com/office/drawing/2014/main" id="{59A9492B-AFC3-4BB7-9264-E253555F4DB8}"/>
              </a:ext>
            </a:extLst>
          </p:cNvPr>
          <p:cNvSpPr>
            <a:spLocks noGrp="1"/>
          </p:cNvSpPr>
          <p:nvPr>
            <p:ph idx="1"/>
          </p:nvPr>
        </p:nvSpPr>
        <p:spPr>
          <a:xfrm>
            <a:off x="148389" y="882317"/>
            <a:ext cx="11895222" cy="5787019"/>
          </a:xfrm>
        </p:spPr>
        <p:txBody>
          <a:bodyPr>
            <a:normAutofit fontScale="92500" lnSpcReduction="10000"/>
          </a:bodyPr>
          <a:lstStyle/>
          <a:p>
            <a:pPr lvl="0">
              <a:spcBef>
                <a:spcPts val="576"/>
              </a:spcBef>
              <a:buNone/>
            </a:pPr>
            <a:r>
              <a:rPr lang="en-US" dirty="0">
                <a:solidFill>
                  <a:prstClr val="black"/>
                </a:solidFill>
              </a:rPr>
              <a:t>This can:</a:t>
            </a:r>
          </a:p>
          <a:p>
            <a:pPr marL="342900" lvl="0" indent="-342900">
              <a:spcBef>
                <a:spcPts val="0"/>
              </a:spcBef>
            </a:pPr>
            <a:r>
              <a:rPr lang="en-US" dirty="0">
                <a:solidFill>
                  <a:prstClr val="black"/>
                </a:solidFill>
              </a:rPr>
              <a:t>encourage respectful and therefore positive communications, e.g. be aware of how maintaining eye contact can be seen as a sign of genuine interest in Western cultures and how avoiding eye contact in Asian cultures can be seen as respectful</a:t>
            </a:r>
          </a:p>
          <a:p>
            <a:pPr marL="342900" lvl="0" indent="-342900">
              <a:spcBef>
                <a:spcPts val="0"/>
              </a:spcBef>
            </a:pPr>
            <a:endParaRPr lang="en-US" dirty="0">
              <a:solidFill>
                <a:prstClr val="black"/>
              </a:solidFill>
            </a:endParaRPr>
          </a:p>
          <a:p>
            <a:pPr marL="342900" lvl="0" indent="-342900">
              <a:spcBef>
                <a:spcPts val="0"/>
              </a:spcBef>
            </a:pPr>
            <a:r>
              <a:rPr lang="en-US" dirty="0">
                <a:solidFill>
                  <a:prstClr val="black"/>
                </a:solidFill>
              </a:rPr>
              <a:t>avoid misunderstandings and therefore encourage positive communications e.g. touching an adult on the head in Hispanic cultures can be seen as caring and compassionate, in Western cultures this is seen as </a:t>
            </a:r>
            <a:r>
              <a:rPr lang="en-US" dirty="0" err="1">
                <a:solidFill>
                  <a:prstClr val="black"/>
                </a:solidFill>
              </a:rPr>
              <a:t>patronising</a:t>
            </a:r>
            <a:r>
              <a:rPr lang="en-US" dirty="0">
                <a:solidFill>
                  <a:prstClr val="black"/>
                </a:solidFill>
              </a:rPr>
              <a:t> and in Asian cultures as inappropriate.</a:t>
            </a:r>
          </a:p>
          <a:p>
            <a:pPr marL="342900" lvl="0" indent="-342900">
              <a:spcBef>
                <a:spcPts val="0"/>
              </a:spcBef>
              <a:buNone/>
            </a:pPr>
            <a:endParaRPr lang="en-US" dirty="0">
              <a:solidFill>
                <a:prstClr val="black"/>
              </a:solidFill>
            </a:endParaRPr>
          </a:p>
          <a:p>
            <a:pPr marL="342900" lvl="0" indent="-342900">
              <a:spcBef>
                <a:spcPts val="0"/>
              </a:spcBef>
            </a:pPr>
            <a:r>
              <a:rPr lang="en-US" dirty="0">
                <a:solidFill>
                  <a:prstClr val="black"/>
                </a:solidFill>
              </a:rPr>
              <a:t>vary between individuals and groups of individuals depending on their background, experiences, views and preferences, so it is important to not make assumptions about what an individual prefers based on their background or culture.  Ask first – doing so will ensure positive communications</a:t>
            </a:r>
          </a:p>
          <a:p>
            <a:pPr marL="342900" lvl="0" indent="-342900">
              <a:spcBef>
                <a:spcPts val="0"/>
              </a:spcBef>
            </a:pPr>
            <a:endParaRPr lang="en-US" dirty="0">
              <a:solidFill>
                <a:prstClr val="black"/>
              </a:solidFill>
            </a:endParaRPr>
          </a:p>
          <a:p>
            <a:pPr marL="342900" lvl="0" indent="-342900">
              <a:spcBef>
                <a:spcPts val="0"/>
              </a:spcBef>
            </a:pPr>
            <a:r>
              <a:rPr lang="en-US" dirty="0">
                <a:solidFill>
                  <a:prstClr val="black"/>
                </a:solidFill>
              </a:rPr>
              <a:t>require time and a willingness to find out what the differences are and how they can be respected for every individual.</a:t>
            </a:r>
          </a:p>
        </p:txBody>
      </p:sp>
    </p:spTree>
    <p:extLst>
      <p:ext uri="{BB962C8B-B14F-4D97-AF65-F5344CB8AC3E}">
        <p14:creationId xmlns:p14="http://schemas.microsoft.com/office/powerpoint/2010/main" val="3820270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172D8-FAD5-4214-B9FB-884DC763B609}"/>
              </a:ext>
            </a:extLst>
          </p:cNvPr>
          <p:cNvSpPr>
            <a:spLocks noGrp="1"/>
          </p:cNvSpPr>
          <p:nvPr>
            <p:ph type="title"/>
          </p:nvPr>
        </p:nvSpPr>
        <p:spPr>
          <a:xfrm>
            <a:off x="164432" y="172621"/>
            <a:ext cx="3814011" cy="773864"/>
          </a:xfrm>
        </p:spPr>
        <p:txBody>
          <a:bodyPr/>
          <a:lstStyle/>
          <a:p>
            <a:r>
              <a:rPr lang="en-GB" b="1" dirty="0"/>
              <a:t>Body language</a:t>
            </a:r>
          </a:p>
        </p:txBody>
      </p:sp>
      <p:sp>
        <p:nvSpPr>
          <p:cNvPr id="3" name="Content Placeholder 2">
            <a:extLst>
              <a:ext uri="{FF2B5EF4-FFF2-40B4-BE49-F238E27FC236}">
                <a16:creationId xmlns:a16="http://schemas.microsoft.com/office/drawing/2014/main" id="{302FFA62-00CD-4908-998B-00D3F7D73929}"/>
              </a:ext>
            </a:extLst>
          </p:cNvPr>
          <p:cNvSpPr>
            <a:spLocks noGrp="1"/>
          </p:cNvSpPr>
          <p:nvPr>
            <p:ph idx="1"/>
          </p:nvPr>
        </p:nvSpPr>
        <p:spPr>
          <a:xfrm>
            <a:off x="164432" y="946485"/>
            <a:ext cx="11863135" cy="5738893"/>
          </a:xfrm>
        </p:spPr>
        <p:txBody>
          <a:bodyPr>
            <a:normAutofit fontScale="92500"/>
          </a:bodyPr>
          <a:lstStyle/>
          <a:p>
            <a:pPr marL="0" lvl="0" indent="0">
              <a:buNone/>
            </a:pPr>
            <a:r>
              <a:rPr lang="en-US" dirty="0">
                <a:solidFill>
                  <a:prstClr val="black"/>
                </a:solidFill>
              </a:rPr>
              <a:t>We have covered a lot on body language in non-verbal communication – now you need to look at how body language can be a factor in positive communication</a:t>
            </a:r>
          </a:p>
          <a:p>
            <a:pPr lvl="0"/>
            <a:r>
              <a:rPr lang="en-US" dirty="0">
                <a:solidFill>
                  <a:prstClr val="black"/>
                </a:solidFill>
              </a:rPr>
              <a:t>Positive body language can convey feelings of genuine interest and help with developing relationships and engaging individuals – e.g. if a child approaches a </a:t>
            </a:r>
            <a:r>
              <a:rPr lang="en-US" b="1" dirty="0">
                <a:solidFill>
                  <a:schemeClr val="accent1"/>
                </a:solidFill>
              </a:rPr>
              <a:t>childcare</a:t>
            </a:r>
            <a:r>
              <a:rPr lang="en-US" dirty="0">
                <a:solidFill>
                  <a:prstClr val="black"/>
                </a:solidFill>
              </a:rPr>
              <a:t> </a:t>
            </a:r>
            <a:r>
              <a:rPr lang="en-US" b="1" dirty="0">
                <a:solidFill>
                  <a:schemeClr val="accent1"/>
                </a:solidFill>
              </a:rPr>
              <a:t>assistant</a:t>
            </a:r>
            <a:r>
              <a:rPr lang="en-US" dirty="0">
                <a:solidFill>
                  <a:prstClr val="black"/>
                </a:solidFill>
              </a:rPr>
              <a:t> with their painting, the childcare assistant can show their genuine interest by </a:t>
            </a:r>
            <a:r>
              <a:rPr lang="en-US" dirty="0">
                <a:solidFill>
                  <a:srgbClr val="FF0000"/>
                </a:solidFill>
              </a:rPr>
              <a:t>lowering themselves down </a:t>
            </a:r>
            <a:r>
              <a:rPr lang="en-US" dirty="0">
                <a:solidFill>
                  <a:prstClr val="black"/>
                </a:solidFill>
              </a:rPr>
              <a:t>to the child’s eye level</a:t>
            </a:r>
            <a:r>
              <a:rPr lang="en-US" dirty="0">
                <a:solidFill>
                  <a:srgbClr val="FF0000"/>
                </a:solidFill>
              </a:rPr>
              <a:t>, leaning towards</a:t>
            </a:r>
            <a:r>
              <a:rPr lang="en-US" dirty="0">
                <a:solidFill>
                  <a:prstClr val="black"/>
                </a:solidFill>
              </a:rPr>
              <a:t> the child and </a:t>
            </a:r>
            <a:r>
              <a:rPr lang="en-US" dirty="0">
                <a:solidFill>
                  <a:srgbClr val="FF0000"/>
                </a:solidFill>
              </a:rPr>
              <a:t>smiling</a:t>
            </a:r>
            <a:r>
              <a:rPr lang="en-US" dirty="0">
                <a:solidFill>
                  <a:prstClr val="black"/>
                </a:solidFill>
              </a:rPr>
              <a:t> while looking at the painting. The child in turn will feel pleased, their skill and ability </a:t>
            </a:r>
            <a:r>
              <a:rPr lang="en-US" dirty="0" err="1">
                <a:solidFill>
                  <a:prstClr val="black"/>
                </a:solidFill>
              </a:rPr>
              <a:t>recognised</a:t>
            </a:r>
            <a:r>
              <a:rPr lang="en-US" dirty="0">
                <a:solidFill>
                  <a:prstClr val="black"/>
                </a:solidFill>
              </a:rPr>
              <a:t> and valued.</a:t>
            </a:r>
          </a:p>
          <a:p>
            <a:r>
              <a:rPr lang="en-US" dirty="0">
                <a:solidFill>
                  <a:prstClr val="black"/>
                </a:solidFill>
              </a:rPr>
              <a:t>Positive body language can convey feelings of reassurance and help with developing relationships and engaging individuals – e.g. if a young person wants to speak to an </a:t>
            </a:r>
            <a:r>
              <a:rPr lang="en-US" b="1" dirty="0">
                <a:solidFill>
                  <a:schemeClr val="accent1"/>
                </a:solidFill>
              </a:rPr>
              <a:t>activities worker </a:t>
            </a:r>
            <a:r>
              <a:rPr lang="en-US" dirty="0">
                <a:solidFill>
                  <a:prstClr val="black"/>
                </a:solidFill>
              </a:rPr>
              <a:t>about a personal issue, the activities worker can provide reassurance and understanding by </a:t>
            </a:r>
            <a:r>
              <a:rPr lang="en-US" dirty="0">
                <a:solidFill>
                  <a:srgbClr val="FF0000"/>
                </a:solidFill>
              </a:rPr>
              <a:t>not looking shocked</a:t>
            </a:r>
            <a:r>
              <a:rPr lang="en-US" dirty="0">
                <a:solidFill>
                  <a:prstClr val="black"/>
                </a:solidFill>
              </a:rPr>
              <a:t>, by using </a:t>
            </a:r>
            <a:r>
              <a:rPr lang="en-US" dirty="0">
                <a:solidFill>
                  <a:srgbClr val="FF0000"/>
                </a:solidFill>
              </a:rPr>
              <a:t>small, calm movements</a:t>
            </a:r>
            <a:r>
              <a:rPr lang="en-US" dirty="0">
                <a:solidFill>
                  <a:prstClr val="black"/>
                </a:solidFill>
              </a:rPr>
              <a:t> and adopting a </a:t>
            </a:r>
            <a:r>
              <a:rPr lang="en-US" dirty="0">
                <a:solidFill>
                  <a:srgbClr val="FF0000"/>
                </a:solidFill>
              </a:rPr>
              <a:t>slightly forward stance</a:t>
            </a:r>
            <a:r>
              <a:rPr lang="en-US" dirty="0">
                <a:solidFill>
                  <a:prstClr val="black"/>
                </a:solidFill>
              </a:rPr>
              <a:t>, </a:t>
            </a:r>
            <a:r>
              <a:rPr lang="en-US" dirty="0">
                <a:solidFill>
                  <a:srgbClr val="FF0000"/>
                </a:solidFill>
              </a:rPr>
              <a:t>leaning towards </a:t>
            </a:r>
            <a:r>
              <a:rPr lang="en-US" dirty="0">
                <a:solidFill>
                  <a:prstClr val="black"/>
                </a:solidFill>
              </a:rPr>
              <a:t>the individual while </a:t>
            </a:r>
            <a:r>
              <a:rPr lang="en-US" dirty="0">
                <a:solidFill>
                  <a:srgbClr val="FF0000"/>
                </a:solidFill>
              </a:rPr>
              <a:t>respecting their personal space</a:t>
            </a:r>
            <a:r>
              <a:rPr lang="en-US" dirty="0">
                <a:solidFill>
                  <a:prstClr val="black"/>
                </a:solidFill>
              </a:rPr>
              <a:t>. The child in turn will feel less awkward/anxious about speaking.</a:t>
            </a:r>
          </a:p>
        </p:txBody>
      </p:sp>
      <p:sp>
        <p:nvSpPr>
          <p:cNvPr id="5" name="TextBox 4">
            <a:extLst>
              <a:ext uri="{FF2B5EF4-FFF2-40B4-BE49-F238E27FC236}">
                <a16:creationId xmlns:a16="http://schemas.microsoft.com/office/drawing/2014/main" id="{C7EEDD2D-DEFF-4BEE-B10E-C7508D952038}"/>
              </a:ext>
            </a:extLst>
          </p:cNvPr>
          <p:cNvSpPr txBox="1"/>
          <p:nvPr/>
        </p:nvSpPr>
        <p:spPr>
          <a:xfrm>
            <a:off x="6685548" y="374887"/>
            <a:ext cx="6152146" cy="369332"/>
          </a:xfrm>
          <a:prstGeom prst="rect">
            <a:avLst/>
          </a:prstGeom>
          <a:noFill/>
        </p:spPr>
        <p:txBody>
          <a:bodyPr wrap="square">
            <a:spAutoFit/>
          </a:bodyPr>
          <a:lstStyle/>
          <a:p>
            <a:r>
              <a:rPr lang="en-GB" dirty="0">
                <a:hlinkClick r:id="rId2"/>
              </a:rPr>
              <a:t>https://www.youtube.com/watch?v=ZlBQxCzgRLw</a:t>
            </a:r>
            <a:r>
              <a:rPr lang="en-GB" dirty="0"/>
              <a:t> </a:t>
            </a:r>
          </a:p>
        </p:txBody>
      </p:sp>
    </p:spTree>
    <p:extLst>
      <p:ext uri="{BB962C8B-B14F-4D97-AF65-F5344CB8AC3E}">
        <p14:creationId xmlns:p14="http://schemas.microsoft.com/office/powerpoint/2010/main" val="3739870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6448926"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6272463" y="6457890"/>
            <a:ext cx="5919537" cy="400110"/>
          </a:xfrm>
          <a:prstGeom prst="rect">
            <a:avLst/>
          </a:prstGeom>
          <a:solidFill>
            <a:schemeClr val="bg1"/>
          </a:solidFill>
          <a:ln>
            <a:solidFill>
              <a:schemeClr val="bg1"/>
            </a:solidFill>
          </a:ln>
        </p:spPr>
        <p:txBody>
          <a:bodyPr wrap="square" rtlCol="0">
            <a:spAutoFit/>
          </a:bodyPr>
          <a:lstStyle/>
          <a:p>
            <a:pPr algn="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RO22 - LO1</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7" y="523220"/>
            <a:ext cx="10175933" cy="830997"/>
          </a:xfrm>
          <a:prstGeom prst="rect">
            <a:avLst/>
          </a:prstGeom>
          <a:solidFill>
            <a:schemeClr val="bg1"/>
          </a:solidFill>
          <a:ln>
            <a:solidFill>
              <a:schemeClr val="bg1"/>
            </a:solidFill>
          </a:ln>
        </p:spPr>
        <p:txBody>
          <a:bodyPr wrap="square" rtlCol="0">
            <a:spAutoFit/>
          </a:bodyPr>
          <a:lstStyle/>
          <a:p>
            <a:pPr algn="ctr"/>
            <a:r>
              <a:rPr lang="en-GB" sz="2400" b="1" dirty="0"/>
              <a:t>Communicating and working with individuals in health, social care and early years’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7" y="1335240"/>
            <a:ext cx="10175933" cy="830997"/>
          </a:xfrm>
          <a:prstGeom prst="rect">
            <a:avLst/>
          </a:prstGeom>
          <a:noFill/>
          <a:ln w="44450">
            <a:solidFill>
              <a:schemeClr val="bg1"/>
            </a:solidFill>
            <a:bevel/>
          </a:ln>
        </p:spPr>
        <p:txBody>
          <a:bodyPr wrap="square" rtlCol="0">
            <a:spAutoFit/>
          </a:bodyPr>
          <a:lstStyle/>
          <a:p>
            <a:pPr algn="ctr"/>
            <a:r>
              <a:rPr lang="en-GB" sz="2000" b="1" u="sng" dirty="0"/>
              <a:t>Lesson title</a:t>
            </a:r>
          </a:p>
          <a:p>
            <a:pPr algn="ctr"/>
            <a:r>
              <a:rPr lang="en-GB" sz="2800" b="1" i="0" dirty="0">
                <a:solidFill>
                  <a:srgbClr val="000000"/>
                </a:solidFill>
                <a:effectLst/>
              </a:rPr>
              <a:t>Factors that positively influence communication </a:t>
            </a:r>
            <a:endParaRPr lang="en-GB" sz="3200" b="1" u="sng" dirty="0"/>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27037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Learning Intent – LO1</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3" y="2270371"/>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72463" y="2802215"/>
            <a:ext cx="5694948" cy="2677656"/>
          </a:xfrm>
          <a:prstGeom prst="rect">
            <a:avLst/>
          </a:prstGeom>
          <a:noFill/>
          <a:ln w="44450">
            <a:solidFill>
              <a:schemeClr val="bg1"/>
            </a:solidFill>
          </a:ln>
        </p:spPr>
        <p:txBody>
          <a:bodyPr wrap="square" rtlCol="0">
            <a:spAutoFit/>
          </a:bodyPr>
          <a:lstStyle/>
          <a:p>
            <a:r>
              <a:rPr lang="en-GB" sz="2400" b="1" i="0" dirty="0">
                <a:solidFill>
                  <a:srgbClr val="000000"/>
                </a:solidFill>
                <a:effectLst/>
                <a:latin typeface="Calibri" panose="020F0502020204030204" pitchFamily="34" charset="0"/>
              </a:rPr>
              <a:t>Understand how effective communication is influenced by environmental factors: </a:t>
            </a:r>
          </a:p>
          <a:p>
            <a:pPr marL="800100" lvl="1" indent="-342900">
              <a:buFont typeface="Wingdings" panose="05000000000000000000" pitchFamily="2" charset="2"/>
              <a:buChar char="q"/>
            </a:pPr>
            <a:r>
              <a:rPr lang="en-GB" sz="2400" b="1" i="0" dirty="0">
                <a:solidFill>
                  <a:srgbClr val="000000"/>
                </a:solidFill>
                <a:effectLst/>
                <a:latin typeface="Calibri" panose="020F0502020204030204" pitchFamily="34" charset="0"/>
              </a:rPr>
              <a:t>heating </a:t>
            </a:r>
          </a:p>
          <a:p>
            <a:pPr marL="800100" lvl="1" indent="-342900">
              <a:buFont typeface="Wingdings" panose="05000000000000000000" pitchFamily="2" charset="2"/>
              <a:buChar char="q"/>
            </a:pPr>
            <a:r>
              <a:rPr lang="en-GB" sz="2400" b="1" i="0" dirty="0">
                <a:solidFill>
                  <a:srgbClr val="000000"/>
                </a:solidFill>
                <a:effectLst/>
                <a:latin typeface="Calibri" panose="020F0502020204030204" pitchFamily="34" charset="0"/>
              </a:rPr>
              <a:t>ventilation </a:t>
            </a:r>
          </a:p>
          <a:p>
            <a:pPr marL="800100" lvl="1" indent="-342900">
              <a:buFont typeface="Wingdings" panose="05000000000000000000" pitchFamily="2" charset="2"/>
              <a:buChar char="q"/>
            </a:pPr>
            <a:r>
              <a:rPr lang="en-GB" sz="2400" b="1" i="0" dirty="0">
                <a:solidFill>
                  <a:srgbClr val="000000"/>
                </a:solidFill>
                <a:effectLst/>
                <a:latin typeface="Calibri" panose="020F0502020204030204" pitchFamily="34" charset="0"/>
              </a:rPr>
              <a:t>room layout </a:t>
            </a:r>
          </a:p>
          <a:p>
            <a:pPr marL="800100" lvl="1" indent="-342900">
              <a:buFont typeface="Wingdings" panose="05000000000000000000" pitchFamily="2" charset="2"/>
              <a:buChar char="q"/>
            </a:pPr>
            <a:r>
              <a:rPr lang="en-GB" sz="2400" b="1" i="0" dirty="0">
                <a:solidFill>
                  <a:srgbClr val="000000"/>
                </a:solidFill>
                <a:effectLst/>
                <a:latin typeface="Calibri" panose="020F0502020204030204" pitchFamily="34" charset="0"/>
              </a:rPr>
              <a:t>lighting </a:t>
            </a:r>
          </a:p>
          <a:p>
            <a:pPr marL="800100" lvl="1" indent="-342900">
              <a:buFont typeface="Wingdings" panose="05000000000000000000" pitchFamily="2" charset="2"/>
              <a:buChar char="q"/>
            </a:pPr>
            <a:r>
              <a:rPr lang="en-GB" sz="2400" b="1" i="0" dirty="0">
                <a:solidFill>
                  <a:srgbClr val="000000"/>
                </a:solidFill>
                <a:effectLst/>
                <a:latin typeface="Calibri" panose="020F0502020204030204" pitchFamily="34" charset="0"/>
              </a:rPr>
              <a:t>noise </a:t>
            </a:r>
            <a:endParaRPr lang="en-GB" sz="2800" b="1" dirty="0">
              <a:latin typeface="Arial Rounded MT Bold" panose="020F0704030504030204" pitchFamily="34" charset="0"/>
            </a:endParaRPr>
          </a:p>
        </p:txBody>
      </p:sp>
      <p:sp>
        <p:nvSpPr>
          <p:cNvPr id="17" name="TextBox 16">
            <a:extLst>
              <a:ext uri="{FF2B5EF4-FFF2-40B4-BE49-F238E27FC236}">
                <a16:creationId xmlns:a16="http://schemas.microsoft.com/office/drawing/2014/main" id="{26217492-D154-4B95-95EC-E8A6AD3D1546}"/>
              </a:ext>
            </a:extLst>
          </p:cNvPr>
          <p:cNvSpPr txBox="1"/>
          <p:nvPr/>
        </p:nvSpPr>
        <p:spPr>
          <a:xfrm>
            <a:off x="112295" y="2825085"/>
            <a:ext cx="5737332" cy="1200329"/>
          </a:xfrm>
          <a:prstGeom prst="rect">
            <a:avLst/>
          </a:prstGeom>
          <a:noFill/>
          <a:ln w="44450">
            <a:solidFill>
              <a:schemeClr val="bg1"/>
            </a:solidFill>
          </a:ln>
        </p:spPr>
        <p:txBody>
          <a:bodyPr wrap="square" rtlCol="0">
            <a:spAutoFit/>
          </a:bodyPr>
          <a:lstStyle/>
          <a:p>
            <a:r>
              <a:rPr lang="en-GB" sz="2400" b="1" i="0" dirty="0">
                <a:solidFill>
                  <a:srgbClr val="000000"/>
                </a:solidFill>
                <a:effectLst/>
                <a:latin typeface="Calibri" panose="020F0502020204030204" pitchFamily="34" charset="0"/>
              </a:rPr>
              <a:t>Understand and describe how these environmental factors affect how people communicate </a:t>
            </a:r>
            <a:endParaRPr lang="en-GB" sz="2400" b="1" dirty="0">
              <a:latin typeface="Arial Rounded MT Bold" panose="020F0704030504030204" pitchFamily="34" charset="0"/>
            </a:endParaRPr>
          </a:p>
        </p:txBody>
      </p:sp>
      <p:pic>
        <p:nvPicPr>
          <p:cNvPr id="19" name="Picture 18" descr="A close up of a sign&#10;&#10;Description automatically generated">
            <a:extLst>
              <a:ext uri="{FF2B5EF4-FFF2-40B4-BE49-F238E27FC236}">
                <a16:creationId xmlns:a16="http://schemas.microsoft.com/office/drawing/2014/main" id="{6B1CBB45-5CE9-4B55-8B9E-EE17423DBE05}"/>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4889" b="93778" l="5333" r="96000">
                        <a14:foregroundMark x1="32889" y1="8444" x2="32889" y2="8444"/>
                        <a14:foregroundMark x1="33778" y1="5333" x2="33778" y2="5333"/>
                        <a14:foregroundMark x1="71556" y1="7111" x2="71556" y2="7111"/>
                        <a14:foregroundMark x1="85333" y1="12444" x2="85333" y2="12444"/>
                        <a14:foregroundMark x1="75111" y1="9778" x2="75111" y2="9778"/>
                        <a14:foregroundMark x1="74222" y1="8000" x2="74222" y2="8000"/>
                        <a14:foregroundMark x1="80889" y1="8889" x2="80889" y2="8889"/>
                        <a14:foregroundMark x1="85778" y1="8889" x2="86222" y2="10667"/>
                        <a14:foregroundMark x1="91111" y1="19111" x2="91111" y2="19111"/>
                        <a14:foregroundMark x1="76444" y1="88000" x2="76444" y2="88000"/>
                        <a14:foregroundMark x1="81778" y1="93778" x2="81778" y2="93778"/>
                        <a14:foregroundMark x1="96000" y1="92000" x2="96000" y2="92000"/>
                        <a14:foregroundMark x1="52000" y1="90222" x2="52000" y2="90222"/>
                        <a14:foregroundMark x1="51556" y1="90222" x2="51556" y2="90222"/>
                        <a14:foregroundMark x1="5333" y1="67556" x2="5333" y2="67556"/>
                        <a14:backgroundMark x1="49333" y1="88000" x2="49333" y2="88000"/>
                        <a14:backgroundMark x1="51111" y1="88444" x2="51111" y2="88444"/>
                        <a14:backgroundMark x1="50222" y1="88444" x2="51556" y2="88889"/>
                      </a14:backgroundRemoval>
                    </a14:imgEffect>
                  </a14:imgLayer>
                </a14:imgProps>
              </a:ext>
              <a:ext uri="{28A0092B-C50C-407E-A947-70E740481C1C}">
                <a14:useLocalDpi xmlns:a14="http://schemas.microsoft.com/office/drawing/2010/main" val="0"/>
              </a:ext>
            </a:extLst>
          </a:blip>
          <a:stretch>
            <a:fillRect/>
          </a:stretch>
        </p:blipFill>
        <p:spPr>
          <a:xfrm>
            <a:off x="112294" y="559559"/>
            <a:ext cx="1483567" cy="1483567"/>
          </a:xfrm>
          <a:prstGeom prst="rect">
            <a:avLst/>
          </a:prstGeom>
        </p:spPr>
      </p:pic>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extLst>
              <p:ext uri="{D42A27DB-BD31-4B8C-83A1-F6EECF244321}">
                <p14:modId xmlns:p14="http://schemas.microsoft.com/office/powerpoint/2010/main" val="3726555973"/>
              </p:ext>
            </p:extLst>
          </p:nvPr>
        </p:nvGraphicFramePr>
        <p:xfrm>
          <a:off x="6272463" y="6007572"/>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dirty="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22 September 2020</a:t>
            </a:fld>
            <a:endParaRPr lang="en-GB" sz="2800" b="1" dirty="0">
              <a:latin typeface="Arial Rounded MT Bold" panose="020F0704030504030204" pitchFamily="34" charset="0"/>
            </a:endParaRPr>
          </a:p>
        </p:txBody>
      </p:sp>
    </p:spTree>
    <p:extLst>
      <p:ext uri="{BB962C8B-B14F-4D97-AF65-F5344CB8AC3E}">
        <p14:creationId xmlns:p14="http://schemas.microsoft.com/office/powerpoint/2010/main" val="35619609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F6EDE-410C-4FD6-88D3-A38B1875336D}"/>
              </a:ext>
            </a:extLst>
          </p:cNvPr>
          <p:cNvSpPr>
            <a:spLocks noGrp="1"/>
          </p:cNvSpPr>
          <p:nvPr>
            <p:ph type="title"/>
          </p:nvPr>
        </p:nvSpPr>
        <p:spPr>
          <a:xfrm>
            <a:off x="212557" y="236789"/>
            <a:ext cx="3765884" cy="629486"/>
          </a:xfrm>
        </p:spPr>
        <p:txBody>
          <a:bodyPr>
            <a:normAutofit fontScale="90000"/>
          </a:bodyPr>
          <a:lstStyle/>
          <a:p>
            <a:r>
              <a:rPr lang="en-GB" b="1" dirty="0"/>
              <a:t>Active listening</a:t>
            </a:r>
          </a:p>
        </p:txBody>
      </p:sp>
      <p:sp>
        <p:nvSpPr>
          <p:cNvPr id="3" name="Content Placeholder 2">
            <a:extLst>
              <a:ext uri="{FF2B5EF4-FFF2-40B4-BE49-F238E27FC236}">
                <a16:creationId xmlns:a16="http://schemas.microsoft.com/office/drawing/2014/main" id="{B98BE922-88D6-4E8F-A3A4-A9EE5A80DE8E}"/>
              </a:ext>
            </a:extLst>
          </p:cNvPr>
          <p:cNvSpPr>
            <a:spLocks noGrp="1"/>
          </p:cNvSpPr>
          <p:nvPr>
            <p:ph idx="1"/>
          </p:nvPr>
        </p:nvSpPr>
        <p:spPr>
          <a:xfrm>
            <a:off x="212557" y="1106905"/>
            <a:ext cx="11141243" cy="5070058"/>
          </a:xfrm>
        </p:spPr>
        <p:txBody>
          <a:bodyPr>
            <a:normAutofit/>
          </a:bodyPr>
          <a:lstStyle/>
          <a:p>
            <a:pPr indent="0">
              <a:buNone/>
            </a:pPr>
            <a:r>
              <a:rPr lang="en-GB" b="1" dirty="0">
                <a:solidFill>
                  <a:schemeClr val="tx1"/>
                </a:solidFill>
              </a:rPr>
              <a:t>Being able to focus, understand, interpret and respond to what is being said or expressed. </a:t>
            </a:r>
          </a:p>
          <a:p>
            <a:pPr lvl="0"/>
            <a:r>
              <a:rPr lang="en-US" dirty="0">
                <a:solidFill>
                  <a:prstClr val="black"/>
                </a:solidFill>
              </a:rPr>
              <a:t>Hearing the ‘real’ messages and their intentions - by listening to what the individual is actually saying through </a:t>
            </a:r>
            <a:r>
              <a:rPr lang="en-US" b="1" dirty="0">
                <a:solidFill>
                  <a:srgbClr val="FF0000"/>
                </a:solidFill>
              </a:rPr>
              <a:t>both their verbal and non-verbal communication</a:t>
            </a:r>
            <a:r>
              <a:rPr lang="en-US" dirty="0">
                <a:solidFill>
                  <a:prstClr val="black"/>
                </a:solidFill>
              </a:rPr>
              <a:t>, care practitioners develop skills to listen not just to the words and what they think these mean but to the real message that the individual is trying to convey.</a:t>
            </a:r>
          </a:p>
          <a:p>
            <a:r>
              <a:rPr lang="en-US" dirty="0">
                <a:solidFill>
                  <a:prstClr val="black"/>
                </a:solidFill>
              </a:rPr>
              <a:t>This can promote the development of relationships built on mutual </a:t>
            </a:r>
            <a:r>
              <a:rPr lang="en-US" dirty="0">
                <a:solidFill>
                  <a:srgbClr val="FF0000"/>
                </a:solidFill>
              </a:rPr>
              <a:t>understanding</a:t>
            </a:r>
            <a:r>
              <a:rPr lang="en-US" dirty="0">
                <a:solidFill>
                  <a:prstClr val="black"/>
                </a:solidFill>
              </a:rPr>
              <a:t>, </a:t>
            </a:r>
            <a:r>
              <a:rPr lang="en-US" dirty="0">
                <a:solidFill>
                  <a:srgbClr val="FF0000"/>
                </a:solidFill>
              </a:rPr>
              <a:t>respect</a:t>
            </a:r>
            <a:r>
              <a:rPr lang="en-US" dirty="0">
                <a:solidFill>
                  <a:prstClr val="black"/>
                </a:solidFill>
              </a:rPr>
              <a:t> and </a:t>
            </a:r>
            <a:r>
              <a:rPr lang="en-US" dirty="0">
                <a:solidFill>
                  <a:srgbClr val="FF0000"/>
                </a:solidFill>
              </a:rPr>
              <a:t>trust</a:t>
            </a:r>
            <a:r>
              <a:rPr lang="en-US" dirty="0">
                <a:solidFill>
                  <a:prstClr val="black"/>
                </a:solidFill>
              </a:rPr>
              <a:t>. Service providers can establish a good understanding of the service user and use this as the in future communications. </a:t>
            </a:r>
          </a:p>
        </p:txBody>
      </p:sp>
      <p:sp>
        <p:nvSpPr>
          <p:cNvPr id="5" name="TextBox 4">
            <a:extLst>
              <a:ext uri="{FF2B5EF4-FFF2-40B4-BE49-F238E27FC236}">
                <a16:creationId xmlns:a16="http://schemas.microsoft.com/office/drawing/2014/main" id="{272D7D74-6842-48E8-9CFD-82CAC9700B87}"/>
              </a:ext>
            </a:extLst>
          </p:cNvPr>
          <p:cNvSpPr txBox="1"/>
          <p:nvPr/>
        </p:nvSpPr>
        <p:spPr>
          <a:xfrm>
            <a:off x="212557" y="6251879"/>
            <a:ext cx="6104020" cy="369332"/>
          </a:xfrm>
          <a:prstGeom prst="rect">
            <a:avLst/>
          </a:prstGeom>
          <a:noFill/>
        </p:spPr>
        <p:txBody>
          <a:bodyPr wrap="square">
            <a:spAutoFit/>
          </a:bodyPr>
          <a:lstStyle/>
          <a:p>
            <a:r>
              <a:rPr lang="en-GB" dirty="0">
                <a:hlinkClick r:id="rId2"/>
              </a:rPr>
              <a:t>https://www.youtube.com/watch?v=oWe_ogA5YCU</a:t>
            </a:r>
            <a:r>
              <a:rPr lang="en-GB" dirty="0"/>
              <a:t> </a:t>
            </a:r>
          </a:p>
        </p:txBody>
      </p:sp>
    </p:spTree>
    <p:extLst>
      <p:ext uri="{BB962C8B-B14F-4D97-AF65-F5344CB8AC3E}">
        <p14:creationId xmlns:p14="http://schemas.microsoft.com/office/powerpoint/2010/main" val="13262595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2134D-F3A5-4C26-A93C-5227B43CC10B}"/>
              </a:ext>
            </a:extLst>
          </p:cNvPr>
          <p:cNvSpPr txBox="1">
            <a:spLocks/>
          </p:cNvSpPr>
          <p:nvPr/>
        </p:nvSpPr>
        <p:spPr>
          <a:xfrm>
            <a:off x="4941115" y="2817144"/>
            <a:ext cx="2860020" cy="93472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t>Interpersonal factors</a:t>
            </a:r>
          </a:p>
        </p:txBody>
      </p:sp>
      <p:sp>
        <p:nvSpPr>
          <p:cNvPr id="4" name="Speech Bubble: Rectangle with Corners Rounded 3">
            <a:extLst>
              <a:ext uri="{FF2B5EF4-FFF2-40B4-BE49-F238E27FC236}">
                <a16:creationId xmlns:a16="http://schemas.microsoft.com/office/drawing/2014/main" id="{C3FF953F-A68D-4E51-BC70-4C127E13AFB3}"/>
              </a:ext>
            </a:extLst>
          </p:cNvPr>
          <p:cNvSpPr/>
          <p:nvPr/>
        </p:nvSpPr>
        <p:spPr>
          <a:xfrm>
            <a:off x="8204433" y="159391"/>
            <a:ext cx="3657602" cy="3003259"/>
          </a:xfrm>
          <a:prstGeom prst="wedgeRoundRectCallout">
            <a:avLst>
              <a:gd name="adj1" fmla="val -73647"/>
              <a:gd name="adj2" fmla="val 4295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solidFill>
                  <a:schemeClr val="tx1"/>
                </a:solidFill>
              </a:rPr>
              <a:t>Respecting differences in culture</a:t>
            </a:r>
          </a:p>
          <a:p>
            <a:pPr algn="ctr"/>
            <a:endParaRPr lang="en-GB" dirty="0">
              <a:solidFill>
                <a:schemeClr val="tx1"/>
              </a:solidFill>
            </a:endParaRPr>
          </a:p>
        </p:txBody>
      </p:sp>
      <p:sp>
        <p:nvSpPr>
          <p:cNvPr id="5" name="Speech Bubble: Rectangle with Corners Rounded 4">
            <a:extLst>
              <a:ext uri="{FF2B5EF4-FFF2-40B4-BE49-F238E27FC236}">
                <a16:creationId xmlns:a16="http://schemas.microsoft.com/office/drawing/2014/main" id="{1D32A424-4287-4934-819A-9EA037A51E04}"/>
              </a:ext>
            </a:extLst>
          </p:cNvPr>
          <p:cNvSpPr/>
          <p:nvPr/>
        </p:nvSpPr>
        <p:spPr>
          <a:xfrm>
            <a:off x="7281644" y="3263316"/>
            <a:ext cx="4580389" cy="3268161"/>
          </a:xfrm>
          <a:prstGeom prst="wedgeRoundRectCallout">
            <a:avLst>
              <a:gd name="adj1" fmla="val -65825"/>
              <a:gd name="adj2" fmla="val -3990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solidFill>
                  <a:schemeClr val="tx1"/>
                </a:solidFill>
              </a:rPr>
              <a:t>Relationships</a:t>
            </a:r>
            <a:endParaRPr lang="en-GB" dirty="0">
              <a:solidFill>
                <a:schemeClr val="tx1"/>
              </a:solidFill>
            </a:endParaRPr>
          </a:p>
        </p:txBody>
      </p:sp>
      <p:sp>
        <p:nvSpPr>
          <p:cNvPr id="6" name="Speech Bubble: Rectangle with Corners Rounded 5">
            <a:extLst>
              <a:ext uri="{FF2B5EF4-FFF2-40B4-BE49-F238E27FC236}">
                <a16:creationId xmlns:a16="http://schemas.microsoft.com/office/drawing/2014/main" id="{8B009206-A7D5-4CD6-9A8A-0526F4907DD5}"/>
              </a:ext>
            </a:extLst>
          </p:cNvPr>
          <p:cNvSpPr/>
          <p:nvPr/>
        </p:nvSpPr>
        <p:spPr>
          <a:xfrm>
            <a:off x="192321" y="3800213"/>
            <a:ext cx="6065866" cy="2731265"/>
          </a:xfrm>
          <a:prstGeom prst="wedgeRoundRectCallout">
            <a:avLst>
              <a:gd name="adj1" fmla="val 42127"/>
              <a:gd name="adj2" fmla="val -69832"/>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Body language </a:t>
            </a:r>
          </a:p>
        </p:txBody>
      </p:sp>
      <p:sp>
        <p:nvSpPr>
          <p:cNvPr id="7" name="Speech Bubble: Rectangle with Corners Rounded 6">
            <a:extLst>
              <a:ext uri="{FF2B5EF4-FFF2-40B4-BE49-F238E27FC236}">
                <a16:creationId xmlns:a16="http://schemas.microsoft.com/office/drawing/2014/main" id="{B35815FC-0FF1-41EE-850C-F4697E4B9691}"/>
              </a:ext>
            </a:extLst>
          </p:cNvPr>
          <p:cNvSpPr/>
          <p:nvPr/>
        </p:nvSpPr>
        <p:spPr>
          <a:xfrm>
            <a:off x="192320" y="159391"/>
            <a:ext cx="3549170" cy="3103926"/>
          </a:xfrm>
          <a:prstGeom prst="wedgeRoundRectCallout">
            <a:avLst>
              <a:gd name="adj1" fmla="val 92492"/>
              <a:gd name="adj2" fmla="val 4263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Active listening</a:t>
            </a:r>
          </a:p>
        </p:txBody>
      </p:sp>
      <p:sp>
        <p:nvSpPr>
          <p:cNvPr id="9" name="Speech Bubble: Rectangle with Corners Rounded 8">
            <a:extLst>
              <a:ext uri="{FF2B5EF4-FFF2-40B4-BE49-F238E27FC236}">
                <a16:creationId xmlns:a16="http://schemas.microsoft.com/office/drawing/2014/main" id="{227709B7-FED3-4737-95A5-55B2A7E584BD}"/>
              </a:ext>
            </a:extLst>
          </p:cNvPr>
          <p:cNvSpPr/>
          <p:nvPr/>
        </p:nvSpPr>
        <p:spPr>
          <a:xfrm>
            <a:off x="4143533" y="174612"/>
            <a:ext cx="3657602" cy="2191084"/>
          </a:xfrm>
          <a:prstGeom prst="wedgeRoundRectCallout">
            <a:avLst>
              <a:gd name="adj1" fmla="val 6169"/>
              <a:gd name="adj2" fmla="val 73651"/>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solidFill>
                  <a:schemeClr val="tx1"/>
                </a:solidFill>
              </a:rPr>
              <a:t>Personal space</a:t>
            </a:r>
          </a:p>
          <a:p>
            <a:pPr algn="ctr"/>
            <a:endParaRPr lang="en-GB" dirty="0">
              <a:solidFill>
                <a:schemeClr val="tx1"/>
              </a:solidFill>
            </a:endParaRPr>
          </a:p>
        </p:txBody>
      </p:sp>
    </p:spTree>
    <p:extLst>
      <p:ext uri="{BB962C8B-B14F-4D97-AF65-F5344CB8AC3E}">
        <p14:creationId xmlns:p14="http://schemas.microsoft.com/office/powerpoint/2010/main" val="3008203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2134D-F3A5-4C26-A93C-5227B43CC10B}"/>
              </a:ext>
            </a:extLst>
          </p:cNvPr>
          <p:cNvSpPr txBox="1">
            <a:spLocks/>
          </p:cNvSpPr>
          <p:nvPr/>
        </p:nvSpPr>
        <p:spPr>
          <a:xfrm>
            <a:off x="4941115" y="2817144"/>
            <a:ext cx="2860020" cy="93472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t>Interpersonal factors</a:t>
            </a:r>
          </a:p>
        </p:txBody>
      </p:sp>
      <p:sp>
        <p:nvSpPr>
          <p:cNvPr id="4" name="Speech Bubble: Rectangle with Corners Rounded 3">
            <a:extLst>
              <a:ext uri="{FF2B5EF4-FFF2-40B4-BE49-F238E27FC236}">
                <a16:creationId xmlns:a16="http://schemas.microsoft.com/office/drawing/2014/main" id="{C3FF953F-A68D-4E51-BC70-4C127E13AFB3}"/>
              </a:ext>
            </a:extLst>
          </p:cNvPr>
          <p:cNvSpPr/>
          <p:nvPr/>
        </p:nvSpPr>
        <p:spPr>
          <a:xfrm>
            <a:off x="8204433" y="159391"/>
            <a:ext cx="3657602" cy="3003259"/>
          </a:xfrm>
          <a:prstGeom prst="wedgeRoundRectCallout">
            <a:avLst>
              <a:gd name="adj1" fmla="val -73647"/>
              <a:gd name="adj2" fmla="val 4295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solidFill>
                  <a:schemeClr val="tx1"/>
                </a:solidFill>
              </a:rPr>
              <a:t>Respecting differences in culture</a:t>
            </a:r>
          </a:p>
          <a:p>
            <a:pPr algn="ctr"/>
            <a:endParaRPr lang="en-GB" dirty="0">
              <a:solidFill>
                <a:schemeClr val="tx1"/>
              </a:solidFill>
            </a:endParaRPr>
          </a:p>
          <a:p>
            <a:r>
              <a:rPr lang="en-GB" sz="1600" dirty="0">
                <a:solidFill>
                  <a:schemeClr val="tx1"/>
                </a:solidFill>
              </a:rPr>
              <a:t>This helps because</a:t>
            </a:r>
          </a:p>
          <a:p>
            <a:endParaRPr lang="en-GB" sz="1600" dirty="0">
              <a:solidFill>
                <a:schemeClr val="tx1"/>
              </a:solidFill>
            </a:endParaRPr>
          </a:p>
          <a:p>
            <a:endParaRPr lang="en-GB" sz="1600" dirty="0">
              <a:solidFill>
                <a:schemeClr val="tx1"/>
              </a:solidFill>
            </a:endParaRPr>
          </a:p>
          <a:p>
            <a:endParaRPr lang="en-GB" sz="1600" dirty="0">
              <a:solidFill>
                <a:schemeClr val="tx1"/>
              </a:solidFill>
            </a:endParaRPr>
          </a:p>
          <a:p>
            <a:r>
              <a:rPr lang="en-GB" sz="1600" dirty="0">
                <a:solidFill>
                  <a:schemeClr val="tx1"/>
                </a:solidFill>
              </a:rPr>
              <a:t>People feel</a:t>
            </a:r>
          </a:p>
          <a:p>
            <a:pPr algn="ctr"/>
            <a:endParaRPr lang="en-GB" dirty="0">
              <a:solidFill>
                <a:schemeClr val="tx1"/>
              </a:solidFill>
            </a:endParaRPr>
          </a:p>
        </p:txBody>
      </p:sp>
      <p:sp>
        <p:nvSpPr>
          <p:cNvPr id="5" name="Speech Bubble: Rectangle with Corners Rounded 4">
            <a:extLst>
              <a:ext uri="{FF2B5EF4-FFF2-40B4-BE49-F238E27FC236}">
                <a16:creationId xmlns:a16="http://schemas.microsoft.com/office/drawing/2014/main" id="{1D32A424-4287-4934-819A-9EA037A51E04}"/>
              </a:ext>
            </a:extLst>
          </p:cNvPr>
          <p:cNvSpPr/>
          <p:nvPr/>
        </p:nvSpPr>
        <p:spPr>
          <a:xfrm>
            <a:off x="7281644" y="3263316"/>
            <a:ext cx="4580389" cy="3268161"/>
          </a:xfrm>
          <a:prstGeom prst="wedgeRoundRectCallout">
            <a:avLst>
              <a:gd name="adj1" fmla="val -65825"/>
              <a:gd name="adj2" fmla="val -3990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solidFill>
                  <a:schemeClr val="tx1"/>
                </a:solidFill>
              </a:rPr>
              <a:t>Relationships</a:t>
            </a:r>
          </a:p>
          <a:p>
            <a:pPr algn="ctr"/>
            <a:endParaRPr lang="en-GB" dirty="0">
              <a:solidFill>
                <a:schemeClr val="tx1"/>
              </a:solidFill>
            </a:endParaRPr>
          </a:p>
          <a:p>
            <a:r>
              <a:rPr lang="en-GB" sz="1600" dirty="0">
                <a:solidFill>
                  <a:schemeClr val="tx1"/>
                </a:solidFill>
              </a:rPr>
              <a:t>This helps because</a:t>
            </a:r>
          </a:p>
          <a:p>
            <a:endParaRPr lang="en-GB" sz="1600" dirty="0">
              <a:solidFill>
                <a:schemeClr val="tx1"/>
              </a:solidFill>
            </a:endParaRPr>
          </a:p>
          <a:p>
            <a:endParaRPr lang="en-GB" sz="1600" dirty="0">
              <a:solidFill>
                <a:schemeClr val="tx1"/>
              </a:solidFill>
            </a:endParaRPr>
          </a:p>
          <a:p>
            <a:endParaRPr lang="en-GB" sz="1600" dirty="0">
              <a:solidFill>
                <a:schemeClr val="tx1"/>
              </a:solidFill>
            </a:endParaRPr>
          </a:p>
          <a:p>
            <a:r>
              <a:rPr lang="en-GB" sz="1600" dirty="0">
                <a:solidFill>
                  <a:schemeClr val="tx1"/>
                </a:solidFill>
              </a:rPr>
              <a:t>People feel</a:t>
            </a:r>
          </a:p>
          <a:p>
            <a:pPr algn="ctr"/>
            <a:endParaRPr lang="en-GB" dirty="0">
              <a:solidFill>
                <a:schemeClr val="tx1"/>
              </a:solidFill>
            </a:endParaRPr>
          </a:p>
        </p:txBody>
      </p:sp>
      <p:sp>
        <p:nvSpPr>
          <p:cNvPr id="6" name="Speech Bubble: Rectangle with Corners Rounded 5">
            <a:extLst>
              <a:ext uri="{FF2B5EF4-FFF2-40B4-BE49-F238E27FC236}">
                <a16:creationId xmlns:a16="http://schemas.microsoft.com/office/drawing/2014/main" id="{8B009206-A7D5-4CD6-9A8A-0526F4907DD5}"/>
              </a:ext>
            </a:extLst>
          </p:cNvPr>
          <p:cNvSpPr/>
          <p:nvPr/>
        </p:nvSpPr>
        <p:spPr>
          <a:xfrm>
            <a:off x="192321" y="3800213"/>
            <a:ext cx="6065866" cy="2731265"/>
          </a:xfrm>
          <a:prstGeom prst="wedgeRoundRectCallout">
            <a:avLst>
              <a:gd name="adj1" fmla="val 42127"/>
              <a:gd name="adj2" fmla="val -69832"/>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Body language</a:t>
            </a:r>
          </a:p>
          <a:p>
            <a:pPr algn="ctr"/>
            <a:r>
              <a:rPr lang="en-GB" dirty="0">
                <a:solidFill>
                  <a:schemeClr val="tx1"/>
                </a:solidFill>
              </a:rPr>
              <a:t> </a:t>
            </a:r>
          </a:p>
          <a:p>
            <a:r>
              <a:rPr lang="en-GB" sz="1600" dirty="0">
                <a:solidFill>
                  <a:schemeClr val="tx1"/>
                </a:solidFill>
              </a:rPr>
              <a:t>This helps because</a:t>
            </a:r>
          </a:p>
          <a:p>
            <a:endParaRPr lang="en-GB" sz="1600" dirty="0">
              <a:solidFill>
                <a:schemeClr val="tx1"/>
              </a:solidFill>
            </a:endParaRPr>
          </a:p>
          <a:p>
            <a:endParaRPr lang="en-GB" sz="1600" dirty="0">
              <a:solidFill>
                <a:schemeClr val="tx1"/>
              </a:solidFill>
            </a:endParaRPr>
          </a:p>
          <a:p>
            <a:endParaRPr lang="en-GB" sz="1600" dirty="0">
              <a:solidFill>
                <a:schemeClr val="tx1"/>
              </a:solidFill>
            </a:endParaRPr>
          </a:p>
          <a:p>
            <a:r>
              <a:rPr lang="en-GB" sz="1600" dirty="0">
                <a:solidFill>
                  <a:schemeClr val="tx1"/>
                </a:solidFill>
              </a:rPr>
              <a:t>People feel</a:t>
            </a:r>
          </a:p>
          <a:p>
            <a:pPr algn="ctr"/>
            <a:endParaRPr lang="en-GB" dirty="0">
              <a:solidFill>
                <a:schemeClr val="tx1"/>
              </a:solidFill>
            </a:endParaRPr>
          </a:p>
        </p:txBody>
      </p:sp>
      <p:sp>
        <p:nvSpPr>
          <p:cNvPr id="7" name="Speech Bubble: Rectangle with Corners Rounded 6">
            <a:extLst>
              <a:ext uri="{FF2B5EF4-FFF2-40B4-BE49-F238E27FC236}">
                <a16:creationId xmlns:a16="http://schemas.microsoft.com/office/drawing/2014/main" id="{B35815FC-0FF1-41EE-850C-F4697E4B9691}"/>
              </a:ext>
            </a:extLst>
          </p:cNvPr>
          <p:cNvSpPr/>
          <p:nvPr/>
        </p:nvSpPr>
        <p:spPr>
          <a:xfrm>
            <a:off x="192320" y="159390"/>
            <a:ext cx="3549170" cy="3514987"/>
          </a:xfrm>
          <a:prstGeom prst="wedgeRoundRectCallout">
            <a:avLst>
              <a:gd name="adj1" fmla="val 96037"/>
              <a:gd name="adj2" fmla="val 31413"/>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Active listening</a:t>
            </a:r>
          </a:p>
          <a:p>
            <a:pPr algn="ctr"/>
            <a:endParaRPr lang="en-GB" dirty="0">
              <a:solidFill>
                <a:schemeClr val="tx1"/>
              </a:solidFill>
            </a:endParaRPr>
          </a:p>
          <a:p>
            <a:r>
              <a:rPr lang="en-GB" sz="1600" dirty="0">
                <a:solidFill>
                  <a:schemeClr val="tx1"/>
                </a:solidFill>
              </a:rPr>
              <a:t>This helps because</a:t>
            </a:r>
          </a:p>
          <a:p>
            <a:endParaRPr lang="en-GB" sz="1600" dirty="0">
              <a:solidFill>
                <a:schemeClr val="tx1"/>
              </a:solidFill>
            </a:endParaRPr>
          </a:p>
          <a:p>
            <a:endParaRPr lang="en-GB" sz="1600" dirty="0">
              <a:solidFill>
                <a:schemeClr val="tx1"/>
              </a:solidFill>
            </a:endParaRPr>
          </a:p>
          <a:p>
            <a:endParaRPr lang="en-GB" sz="1600" dirty="0">
              <a:solidFill>
                <a:schemeClr val="tx1"/>
              </a:solidFill>
            </a:endParaRPr>
          </a:p>
          <a:p>
            <a:endParaRPr lang="en-GB" sz="1600" dirty="0">
              <a:solidFill>
                <a:schemeClr val="tx1"/>
              </a:solidFill>
            </a:endParaRPr>
          </a:p>
          <a:p>
            <a:r>
              <a:rPr lang="en-GB" sz="1600" dirty="0">
                <a:solidFill>
                  <a:schemeClr val="tx1"/>
                </a:solidFill>
              </a:rPr>
              <a:t>People feel</a:t>
            </a:r>
          </a:p>
        </p:txBody>
      </p:sp>
      <p:sp>
        <p:nvSpPr>
          <p:cNvPr id="9" name="Speech Bubble: Rectangle with Corners Rounded 8">
            <a:extLst>
              <a:ext uri="{FF2B5EF4-FFF2-40B4-BE49-F238E27FC236}">
                <a16:creationId xmlns:a16="http://schemas.microsoft.com/office/drawing/2014/main" id="{227709B7-FED3-4737-95A5-55B2A7E584BD}"/>
              </a:ext>
            </a:extLst>
          </p:cNvPr>
          <p:cNvSpPr/>
          <p:nvPr/>
        </p:nvSpPr>
        <p:spPr>
          <a:xfrm>
            <a:off x="4143533" y="174612"/>
            <a:ext cx="3657602" cy="2191084"/>
          </a:xfrm>
          <a:prstGeom prst="wedgeRoundRectCallout">
            <a:avLst>
              <a:gd name="adj1" fmla="val 6169"/>
              <a:gd name="adj2" fmla="val 73651"/>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solidFill>
                  <a:schemeClr val="tx1"/>
                </a:solidFill>
              </a:rPr>
              <a:t>Personal space</a:t>
            </a:r>
          </a:p>
          <a:p>
            <a:pPr algn="ctr"/>
            <a:endParaRPr lang="en-GB" dirty="0">
              <a:solidFill>
                <a:schemeClr val="tx1"/>
              </a:solidFill>
            </a:endParaRPr>
          </a:p>
          <a:p>
            <a:r>
              <a:rPr lang="en-GB" sz="1600" dirty="0">
                <a:solidFill>
                  <a:schemeClr val="tx1"/>
                </a:solidFill>
              </a:rPr>
              <a:t>This helps because</a:t>
            </a:r>
          </a:p>
          <a:p>
            <a:endParaRPr lang="en-GB" sz="1600" dirty="0">
              <a:solidFill>
                <a:schemeClr val="tx1"/>
              </a:solidFill>
            </a:endParaRPr>
          </a:p>
          <a:p>
            <a:endParaRPr lang="en-GB" sz="1600" dirty="0">
              <a:solidFill>
                <a:schemeClr val="tx1"/>
              </a:solidFill>
            </a:endParaRPr>
          </a:p>
          <a:p>
            <a:r>
              <a:rPr lang="en-GB" sz="1600" dirty="0">
                <a:solidFill>
                  <a:schemeClr val="tx1"/>
                </a:solidFill>
              </a:rPr>
              <a:t>People feel</a:t>
            </a:r>
          </a:p>
          <a:p>
            <a:pPr algn="ctr"/>
            <a:endParaRPr lang="en-GB" dirty="0">
              <a:solidFill>
                <a:schemeClr val="tx1"/>
              </a:solidFill>
            </a:endParaRPr>
          </a:p>
        </p:txBody>
      </p:sp>
    </p:spTree>
    <p:extLst>
      <p:ext uri="{BB962C8B-B14F-4D97-AF65-F5344CB8AC3E}">
        <p14:creationId xmlns:p14="http://schemas.microsoft.com/office/powerpoint/2010/main" val="19664239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6448926"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6272463" y="6457890"/>
            <a:ext cx="5919537" cy="400110"/>
          </a:xfrm>
          <a:prstGeom prst="rect">
            <a:avLst/>
          </a:prstGeom>
          <a:solidFill>
            <a:schemeClr val="bg1"/>
          </a:solidFill>
          <a:ln>
            <a:solidFill>
              <a:schemeClr val="bg1"/>
            </a:solidFill>
          </a:ln>
        </p:spPr>
        <p:txBody>
          <a:bodyPr wrap="square" rtlCol="0">
            <a:spAutoFit/>
          </a:bodyPr>
          <a:lstStyle/>
          <a:p>
            <a:pPr algn="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RO22 - LO1</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720308"/>
            <a:ext cx="10175933" cy="400110"/>
          </a:xfrm>
          <a:prstGeom prst="rect">
            <a:avLst/>
          </a:prstGeom>
          <a:solidFill>
            <a:schemeClr val="bg1"/>
          </a:solidFill>
          <a:ln>
            <a:solidFill>
              <a:schemeClr val="bg1"/>
            </a:solidFill>
          </a:ln>
        </p:spPr>
        <p:txBody>
          <a:bodyPr wrap="square" rtlCol="0">
            <a:spAutoFit/>
          </a:bodyPr>
          <a:lstStyle/>
          <a:p>
            <a:pPr algn="ctr"/>
            <a:r>
              <a:rPr lang="en-GB" sz="2000" b="1" dirty="0"/>
              <a:t>Communicating and working with individuals in health, social care and early years’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7" y="1335240"/>
            <a:ext cx="10175933" cy="830997"/>
          </a:xfrm>
          <a:prstGeom prst="rect">
            <a:avLst/>
          </a:prstGeom>
          <a:noFill/>
          <a:ln w="44450">
            <a:solidFill>
              <a:schemeClr val="bg1"/>
            </a:solidFill>
            <a:bevel/>
          </a:ln>
        </p:spPr>
        <p:txBody>
          <a:bodyPr wrap="square" rtlCol="0">
            <a:spAutoFit/>
          </a:bodyPr>
          <a:lstStyle/>
          <a:p>
            <a:pPr algn="ctr"/>
            <a:r>
              <a:rPr lang="en-GB" sz="2000" b="1" u="sng" dirty="0"/>
              <a:t>Lesson title</a:t>
            </a:r>
          </a:p>
          <a:p>
            <a:pPr algn="ctr"/>
            <a:r>
              <a:rPr lang="en-GB" sz="2800" b="1" i="0" dirty="0">
                <a:solidFill>
                  <a:srgbClr val="000000"/>
                </a:solidFill>
                <a:effectLst/>
              </a:rPr>
              <a:t>Factors that positively influence communication </a:t>
            </a:r>
            <a:endParaRPr lang="en-GB" sz="3200" b="1" u="sng" dirty="0"/>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27037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Learning Intent – LO1</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3" y="2270371"/>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72463" y="2802215"/>
            <a:ext cx="5694948" cy="2677656"/>
          </a:xfrm>
          <a:prstGeom prst="rect">
            <a:avLst/>
          </a:prstGeom>
          <a:solidFill>
            <a:srgbClr val="FF0000"/>
          </a:solidFill>
          <a:ln w="44450">
            <a:solidFill>
              <a:schemeClr val="bg1"/>
            </a:solidFill>
          </a:ln>
        </p:spPr>
        <p:txBody>
          <a:bodyPr wrap="square" rtlCol="0">
            <a:spAutoFit/>
          </a:bodyPr>
          <a:lstStyle/>
          <a:p>
            <a:r>
              <a:rPr lang="en-GB" sz="2400" b="1" i="0" dirty="0">
                <a:solidFill>
                  <a:srgbClr val="000000"/>
                </a:solidFill>
                <a:effectLst/>
                <a:latin typeface="Calibri" panose="020F0502020204030204" pitchFamily="34" charset="0"/>
              </a:rPr>
              <a:t>How effective communication is influenced by interpersonal factors:</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relationships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personal space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respecting differences in culture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body language </a:t>
            </a:r>
          </a:p>
          <a:p>
            <a:pPr marL="742950" lvl="1" indent="-285750">
              <a:buFont typeface="Wingdings" panose="05000000000000000000" pitchFamily="2" charset="2"/>
              <a:buChar char="q"/>
            </a:pPr>
            <a:r>
              <a:rPr lang="en-GB" sz="2400" b="1" i="0" dirty="0">
                <a:solidFill>
                  <a:srgbClr val="000000"/>
                </a:solidFill>
                <a:effectLst/>
                <a:latin typeface="Calibri" panose="020F0502020204030204" pitchFamily="34" charset="0"/>
              </a:rPr>
              <a:t>active listening</a:t>
            </a:r>
          </a:p>
        </p:txBody>
      </p:sp>
      <p:sp>
        <p:nvSpPr>
          <p:cNvPr id="17" name="TextBox 16">
            <a:extLst>
              <a:ext uri="{FF2B5EF4-FFF2-40B4-BE49-F238E27FC236}">
                <a16:creationId xmlns:a16="http://schemas.microsoft.com/office/drawing/2014/main" id="{26217492-D154-4B95-95EC-E8A6AD3D1546}"/>
              </a:ext>
            </a:extLst>
          </p:cNvPr>
          <p:cNvSpPr txBox="1"/>
          <p:nvPr/>
        </p:nvSpPr>
        <p:spPr>
          <a:xfrm>
            <a:off x="112295" y="2825085"/>
            <a:ext cx="5737332" cy="2616101"/>
          </a:xfrm>
          <a:prstGeom prst="rect">
            <a:avLst/>
          </a:prstGeom>
          <a:noFill/>
          <a:ln w="44450">
            <a:solidFill>
              <a:schemeClr val="bg1"/>
            </a:solidFill>
          </a:ln>
        </p:spPr>
        <p:txBody>
          <a:bodyPr wrap="square" rtlCol="0">
            <a:spAutoFit/>
          </a:bodyPr>
          <a:lstStyle/>
          <a:p>
            <a:endParaRPr lang="en-GB" sz="2400" b="1" i="0" dirty="0">
              <a:solidFill>
                <a:srgbClr val="000000"/>
              </a:solidFill>
              <a:effectLst/>
              <a:latin typeface="Calibri" panose="020F0502020204030204" pitchFamily="34" charset="0"/>
            </a:endParaRPr>
          </a:p>
          <a:p>
            <a:r>
              <a:rPr lang="en-GB" sz="2400" b="1" i="0" dirty="0">
                <a:solidFill>
                  <a:srgbClr val="000000"/>
                </a:solidFill>
                <a:effectLst/>
                <a:latin typeface="Calibri" panose="020F0502020204030204" pitchFamily="34" charset="0"/>
              </a:rPr>
              <a:t>Understand and describe how interpersonal factors can positively influence communication </a:t>
            </a:r>
          </a:p>
          <a:p>
            <a:endParaRPr lang="en-GB" sz="2400" dirty="0">
              <a:solidFill>
                <a:srgbClr val="000000"/>
              </a:solidFill>
              <a:latin typeface="Calibri" panose="020F0502020204030204" pitchFamily="34" charset="0"/>
            </a:endParaRPr>
          </a:p>
          <a:p>
            <a:endParaRPr lang="en-GB" sz="2400" b="1" dirty="0">
              <a:solidFill>
                <a:srgbClr val="000000"/>
              </a:solidFill>
              <a:latin typeface="Calibri" panose="020F0502020204030204" pitchFamily="34" charset="0"/>
            </a:endParaRPr>
          </a:p>
          <a:p>
            <a:endParaRPr lang="en-GB" sz="2000" b="1" dirty="0">
              <a:latin typeface="Arial Rounded MT Bold" panose="020F0704030504030204" pitchFamily="34" charset="0"/>
            </a:endParaRPr>
          </a:p>
        </p:txBody>
      </p:sp>
      <p:pic>
        <p:nvPicPr>
          <p:cNvPr id="19" name="Picture 18" descr="A close up of a sign&#10;&#10;Description automatically generated">
            <a:extLst>
              <a:ext uri="{FF2B5EF4-FFF2-40B4-BE49-F238E27FC236}">
                <a16:creationId xmlns:a16="http://schemas.microsoft.com/office/drawing/2014/main" id="{6B1CBB45-5CE9-4B55-8B9E-EE17423DBE05}"/>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4889" b="93778" l="5333" r="96000">
                        <a14:foregroundMark x1="32889" y1="8444" x2="32889" y2="8444"/>
                        <a14:foregroundMark x1="33778" y1="5333" x2="33778" y2="5333"/>
                        <a14:foregroundMark x1="71556" y1="7111" x2="71556" y2="7111"/>
                        <a14:foregroundMark x1="85333" y1="12444" x2="85333" y2="12444"/>
                        <a14:foregroundMark x1="75111" y1="9778" x2="75111" y2="9778"/>
                        <a14:foregroundMark x1="74222" y1="8000" x2="74222" y2="8000"/>
                        <a14:foregroundMark x1="80889" y1="8889" x2="80889" y2="8889"/>
                        <a14:foregroundMark x1="85778" y1="8889" x2="86222" y2="10667"/>
                        <a14:foregroundMark x1="91111" y1="19111" x2="91111" y2="19111"/>
                        <a14:foregroundMark x1="76444" y1="88000" x2="76444" y2="88000"/>
                        <a14:foregroundMark x1="81778" y1="93778" x2="81778" y2="93778"/>
                        <a14:foregroundMark x1="96000" y1="92000" x2="96000" y2="92000"/>
                        <a14:foregroundMark x1="52000" y1="90222" x2="52000" y2="90222"/>
                        <a14:foregroundMark x1="51556" y1="90222" x2="51556" y2="90222"/>
                        <a14:foregroundMark x1="5333" y1="67556" x2="5333" y2="67556"/>
                        <a14:backgroundMark x1="49333" y1="88000" x2="49333" y2="88000"/>
                        <a14:backgroundMark x1="51111" y1="88444" x2="51111" y2="88444"/>
                        <a14:backgroundMark x1="50222" y1="88444" x2="51556" y2="88889"/>
                      </a14:backgroundRemoval>
                    </a14:imgEffect>
                  </a14:imgLayer>
                </a14:imgProps>
              </a:ext>
              <a:ext uri="{28A0092B-C50C-407E-A947-70E740481C1C}">
                <a14:useLocalDpi xmlns:a14="http://schemas.microsoft.com/office/drawing/2010/main" val="0"/>
              </a:ext>
            </a:extLst>
          </a:blip>
          <a:stretch>
            <a:fillRect/>
          </a:stretch>
        </p:blipFill>
        <p:spPr>
          <a:xfrm>
            <a:off x="112294" y="559559"/>
            <a:ext cx="1483567" cy="1483567"/>
          </a:xfrm>
          <a:prstGeom prst="rect">
            <a:avLst/>
          </a:prstGeom>
        </p:spPr>
      </p:pic>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6007572"/>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dirty="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22 September 2020</a:t>
            </a:fld>
            <a:endParaRPr lang="en-GB" sz="2800" b="1" dirty="0">
              <a:latin typeface="Arial Rounded MT Bold" panose="020F0704030504030204" pitchFamily="34" charset="0"/>
            </a:endParaRPr>
          </a:p>
        </p:txBody>
      </p:sp>
    </p:spTree>
    <p:extLst>
      <p:ext uri="{BB962C8B-B14F-4D97-AF65-F5344CB8AC3E}">
        <p14:creationId xmlns:p14="http://schemas.microsoft.com/office/powerpoint/2010/main" val="3319108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B751F-508B-4050-8E9C-9A7AC0979828}"/>
              </a:ext>
            </a:extLst>
          </p:cNvPr>
          <p:cNvSpPr>
            <a:spLocks noGrp="1"/>
          </p:cNvSpPr>
          <p:nvPr>
            <p:ph type="title"/>
          </p:nvPr>
        </p:nvSpPr>
        <p:spPr>
          <a:xfrm>
            <a:off x="196516" y="172621"/>
            <a:ext cx="10515600" cy="741780"/>
          </a:xfrm>
        </p:spPr>
        <p:txBody>
          <a:bodyPr/>
          <a:lstStyle/>
          <a:p>
            <a:r>
              <a:rPr lang="en-GB" b="1" dirty="0"/>
              <a:t>Environmental factors</a:t>
            </a:r>
          </a:p>
        </p:txBody>
      </p:sp>
      <p:sp>
        <p:nvSpPr>
          <p:cNvPr id="4" name="Content Placeholder 3">
            <a:extLst>
              <a:ext uri="{FF2B5EF4-FFF2-40B4-BE49-F238E27FC236}">
                <a16:creationId xmlns:a16="http://schemas.microsoft.com/office/drawing/2014/main" id="{E096F1BA-9079-4EAC-89B1-824A768B1F6F}"/>
              </a:ext>
            </a:extLst>
          </p:cNvPr>
          <p:cNvSpPr>
            <a:spLocks noGrp="1"/>
          </p:cNvSpPr>
          <p:nvPr>
            <p:ph sz="half" idx="2"/>
          </p:nvPr>
        </p:nvSpPr>
        <p:spPr>
          <a:xfrm>
            <a:off x="6172200" y="914401"/>
            <a:ext cx="5181600" cy="5262562"/>
          </a:xfrm>
        </p:spPr>
        <p:txBody>
          <a:bodyPr>
            <a:noAutofit/>
          </a:bodyPr>
          <a:lstStyle/>
          <a:p>
            <a:pPr marL="0" indent="0">
              <a:buNone/>
              <a:defRPr/>
            </a:pPr>
            <a:r>
              <a:rPr lang="en-US" sz="2400" dirty="0">
                <a:solidFill>
                  <a:prstClr val="black"/>
                </a:solidFill>
              </a:rPr>
              <a:t>The physical environment plays an important part in all communications in health, social care and early years settings. There is a range of ways in which the physical environment can positively influence communications. </a:t>
            </a:r>
          </a:p>
          <a:p>
            <a:pPr marL="0" indent="0">
              <a:buNone/>
            </a:pPr>
            <a:endParaRPr lang="en-GB" sz="2400" b="1" u="sng" dirty="0"/>
          </a:p>
          <a:p>
            <a:pPr marL="0" indent="0">
              <a:buNone/>
            </a:pPr>
            <a:r>
              <a:rPr lang="en-GB" sz="2400" b="1" u="sng" dirty="0"/>
              <a:t>Make notes:</a:t>
            </a:r>
          </a:p>
          <a:p>
            <a:pPr marL="0" indent="0">
              <a:buNone/>
            </a:pPr>
            <a:r>
              <a:rPr lang="en-GB" sz="2400" dirty="0"/>
              <a:t>Look at this picture and identify good and bad points about the layout – how would this layout help or hinder communication?</a:t>
            </a:r>
          </a:p>
          <a:p>
            <a:pPr marL="0" indent="0">
              <a:buNone/>
            </a:pPr>
            <a:r>
              <a:rPr lang="en-GB" sz="2400" dirty="0"/>
              <a:t>Watch the video</a:t>
            </a:r>
          </a:p>
          <a:p>
            <a:pPr marL="0" indent="0">
              <a:buNone/>
            </a:pPr>
            <a:r>
              <a:rPr lang="en-GB" sz="2400" dirty="0"/>
              <a:t>Make notes</a:t>
            </a:r>
          </a:p>
        </p:txBody>
      </p:sp>
      <p:pic>
        <p:nvPicPr>
          <p:cNvPr id="5" name="Picture 2">
            <a:extLst>
              <a:ext uri="{FF2B5EF4-FFF2-40B4-BE49-F238E27FC236}">
                <a16:creationId xmlns:a16="http://schemas.microsoft.com/office/drawing/2014/main" id="{758B017F-FB2A-46C3-AABA-DBD39B059FAF}"/>
              </a:ext>
            </a:extLst>
          </p:cNvPr>
          <p:cNvPicPr>
            <a:picLocks noGrp="1" noChangeAspect="1" noChangeArrowheads="1"/>
          </p:cNvPicPr>
          <p:nvPr>
            <p:ph sz="half" idx="1"/>
          </p:nvPr>
        </p:nvPicPr>
        <p:blipFill rotWithShape="1">
          <a:blip r:embed="rId2" cstate="print">
            <a:extLst>
              <a:ext uri="{28A0092B-C50C-407E-A947-70E740481C1C}">
                <a14:useLocalDpi xmlns:a14="http://schemas.microsoft.com/office/drawing/2010/main" val="0"/>
              </a:ext>
            </a:extLst>
          </a:blip>
          <a:srcRect t="14497" b="14579"/>
          <a:stretch/>
        </p:blipFill>
        <p:spPr bwMode="auto">
          <a:xfrm>
            <a:off x="196850" y="2140106"/>
            <a:ext cx="5822950" cy="33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a:extLst>
              <a:ext uri="{FF2B5EF4-FFF2-40B4-BE49-F238E27FC236}">
                <a16:creationId xmlns:a16="http://schemas.microsoft.com/office/drawing/2014/main" id="{5702544E-BF33-46DF-850D-33047C20FDD9}"/>
              </a:ext>
            </a:extLst>
          </p:cNvPr>
          <p:cNvSpPr txBox="1"/>
          <p:nvPr/>
        </p:nvSpPr>
        <p:spPr>
          <a:xfrm>
            <a:off x="625643" y="5758933"/>
            <a:ext cx="6128084" cy="369332"/>
          </a:xfrm>
          <a:prstGeom prst="rect">
            <a:avLst/>
          </a:prstGeom>
          <a:noFill/>
        </p:spPr>
        <p:txBody>
          <a:bodyPr wrap="square">
            <a:spAutoFit/>
          </a:bodyPr>
          <a:lstStyle/>
          <a:p>
            <a:r>
              <a:rPr lang="en-GB" dirty="0">
                <a:hlinkClick r:id="rId3"/>
              </a:rPr>
              <a:t>https://www.youtube.com/watch?v=8Ox5LhIJSBE</a:t>
            </a:r>
            <a:r>
              <a:rPr lang="en-GB" dirty="0"/>
              <a:t> </a:t>
            </a:r>
          </a:p>
        </p:txBody>
      </p:sp>
    </p:spTree>
    <p:extLst>
      <p:ext uri="{BB962C8B-B14F-4D97-AF65-F5344CB8AC3E}">
        <p14:creationId xmlns:p14="http://schemas.microsoft.com/office/powerpoint/2010/main" val="1137289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E1690-5F4B-43A8-8BB4-F4706C15F2F6}"/>
              </a:ext>
            </a:extLst>
          </p:cNvPr>
          <p:cNvSpPr>
            <a:spLocks noGrp="1"/>
          </p:cNvSpPr>
          <p:nvPr>
            <p:ph type="title"/>
          </p:nvPr>
        </p:nvSpPr>
        <p:spPr>
          <a:xfrm>
            <a:off x="308811" y="294105"/>
            <a:ext cx="2145631" cy="773864"/>
          </a:xfrm>
        </p:spPr>
        <p:txBody>
          <a:bodyPr/>
          <a:lstStyle/>
          <a:p>
            <a:r>
              <a:rPr lang="en-GB" b="1" dirty="0"/>
              <a:t>Heating</a:t>
            </a:r>
          </a:p>
        </p:txBody>
      </p:sp>
      <p:sp>
        <p:nvSpPr>
          <p:cNvPr id="3" name="Content Placeholder 2">
            <a:extLst>
              <a:ext uri="{FF2B5EF4-FFF2-40B4-BE49-F238E27FC236}">
                <a16:creationId xmlns:a16="http://schemas.microsoft.com/office/drawing/2014/main" id="{37214CB3-3C04-46EE-A5F8-D37F9E0157A2}"/>
              </a:ext>
            </a:extLst>
          </p:cNvPr>
          <p:cNvSpPr>
            <a:spLocks noGrp="1"/>
          </p:cNvSpPr>
          <p:nvPr>
            <p:ph idx="1"/>
          </p:nvPr>
        </p:nvSpPr>
        <p:spPr>
          <a:xfrm>
            <a:off x="308811" y="1299411"/>
            <a:ext cx="11706726" cy="5264484"/>
          </a:xfrm>
        </p:spPr>
        <p:txBody>
          <a:bodyPr>
            <a:normAutofit fontScale="85000" lnSpcReduction="20000"/>
          </a:bodyPr>
          <a:lstStyle/>
          <a:p>
            <a:pPr>
              <a:buNone/>
            </a:pPr>
            <a:r>
              <a:rPr lang="en-GB" sz="2800" dirty="0">
                <a:solidFill>
                  <a:schemeClr val="tx2"/>
                </a:solidFill>
              </a:rPr>
              <a:t>Make notes in your book:</a:t>
            </a:r>
          </a:p>
          <a:p>
            <a:pPr>
              <a:buNone/>
            </a:pPr>
            <a:r>
              <a:rPr lang="en-GB" sz="2800" dirty="0">
                <a:solidFill>
                  <a:schemeClr val="tx2"/>
                </a:solidFill>
              </a:rPr>
              <a:t>Heating could help communication in health, social care and early years settings:</a:t>
            </a:r>
          </a:p>
          <a:p>
            <a:pPr marL="342900" lvl="0" indent="-342900">
              <a:spcBef>
                <a:spcPts val="0"/>
              </a:spcBef>
            </a:pPr>
            <a:r>
              <a:rPr lang="en-US" sz="2800" dirty="0">
                <a:solidFill>
                  <a:prstClr val="black"/>
                </a:solidFill>
              </a:rPr>
              <a:t>provides </a:t>
            </a:r>
            <a:r>
              <a:rPr lang="en-US" sz="2800" b="1" dirty="0">
                <a:solidFill>
                  <a:prstClr val="black"/>
                </a:solidFill>
              </a:rPr>
              <a:t>comfort</a:t>
            </a:r>
            <a:r>
              <a:rPr lang="en-US" sz="2800" dirty="0">
                <a:solidFill>
                  <a:prstClr val="black"/>
                </a:solidFill>
              </a:rPr>
              <a:t> - an environment that is warm and not too hot or cold can make individuals feel comfortable and relaxed; a good environment for positive communications</a:t>
            </a:r>
          </a:p>
          <a:p>
            <a:pPr marL="342900" lvl="0" indent="-342900">
              <a:spcBef>
                <a:spcPts val="0"/>
              </a:spcBef>
            </a:pPr>
            <a:r>
              <a:rPr lang="en-US" sz="2800" dirty="0" err="1">
                <a:solidFill>
                  <a:prstClr val="black"/>
                </a:solidFill>
              </a:rPr>
              <a:t>minimises</a:t>
            </a:r>
            <a:r>
              <a:rPr lang="en-US" sz="2800" dirty="0">
                <a:solidFill>
                  <a:prstClr val="black"/>
                </a:solidFill>
              </a:rPr>
              <a:t> </a:t>
            </a:r>
            <a:r>
              <a:rPr lang="en-US" sz="2800" b="1" dirty="0">
                <a:solidFill>
                  <a:prstClr val="black"/>
                </a:solidFill>
              </a:rPr>
              <a:t>distraction</a:t>
            </a:r>
            <a:r>
              <a:rPr lang="en-US" sz="2800" dirty="0">
                <a:solidFill>
                  <a:prstClr val="black"/>
                </a:solidFill>
              </a:rPr>
              <a:t>, i.e. individuals can focus on the communication rather than on the fact they may feel too hot or too cold</a:t>
            </a:r>
          </a:p>
          <a:p>
            <a:pPr marL="342900" lvl="0" indent="-342900">
              <a:spcBef>
                <a:spcPts val="0"/>
              </a:spcBef>
            </a:pPr>
            <a:r>
              <a:rPr lang="en-US" sz="2800" dirty="0">
                <a:solidFill>
                  <a:prstClr val="black"/>
                </a:solidFill>
              </a:rPr>
              <a:t>reinforces </a:t>
            </a:r>
            <a:r>
              <a:rPr lang="en-US" sz="2800" b="1" dirty="0">
                <a:solidFill>
                  <a:prstClr val="black"/>
                </a:solidFill>
              </a:rPr>
              <a:t>well-being</a:t>
            </a:r>
            <a:r>
              <a:rPr lang="en-US" sz="2800" dirty="0">
                <a:solidFill>
                  <a:prstClr val="black"/>
                </a:solidFill>
              </a:rPr>
              <a:t> - an older individual or an individual with a physical disability or condition may require a warm environment.</a:t>
            </a:r>
          </a:p>
          <a:p>
            <a:pPr marL="0" lvl="0" indent="0">
              <a:spcBef>
                <a:spcPts val="0"/>
              </a:spcBef>
              <a:buNone/>
            </a:pPr>
            <a:endParaRPr lang="en-US" sz="2800" dirty="0">
              <a:solidFill>
                <a:prstClr val="black"/>
              </a:solidFill>
            </a:endParaRPr>
          </a:p>
          <a:p>
            <a:pPr marL="0" lvl="0" indent="0">
              <a:spcBef>
                <a:spcPts val="0"/>
              </a:spcBef>
              <a:buNone/>
            </a:pPr>
            <a:r>
              <a:rPr lang="en-US" sz="2800" dirty="0">
                <a:solidFill>
                  <a:prstClr val="black"/>
                </a:solidFill>
              </a:rPr>
              <a:t>Examples in different care settings</a:t>
            </a:r>
          </a:p>
          <a:p>
            <a:pPr marL="342900" lvl="0" indent="-342900">
              <a:spcBef>
                <a:spcPts val="576"/>
              </a:spcBef>
            </a:pPr>
            <a:r>
              <a:rPr lang="en-US" sz="2800" dirty="0">
                <a:solidFill>
                  <a:prstClr val="black"/>
                </a:solidFill>
              </a:rPr>
              <a:t>Holding a discussion with an individual in the lounge, where the temperature is warm, is inviting and more likely to engage the individual from the outset.</a:t>
            </a:r>
          </a:p>
          <a:p>
            <a:pPr marL="342900" lvl="0" indent="-342900">
              <a:spcBef>
                <a:spcPts val="0"/>
              </a:spcBef>
            </a:pPr>
            <a:r>
              <a:rPr lang="en-US" sz="2800" dirty="0">
                <a:solidFill>
                  <a:prstClr val="black"/>
                </a:solidFill>
              </a:rPr>
              <a:t>Playing a quiz with young people in a room that is at a warm and comfortable temperature will promote their active participation and interest.</a:t>
            </a:r>
          </a:p>
          <a:p>
            <a:pPr marL="342900" lvl="0" indent="-342900">
              <a:spcBef>
                <a:spcPts val="0"/>
              </a:spcBef>
            </a:pPr>
            <a:r>
              <a:rPr lang="en-US" sz="2800" dirty="0">
                <a:solidFill>
                  <a:prstClr val="black"/>
                </a:solidFill>
              </a:rPr>
              <a:t>Supporting an older individual with bathing in a warm bathroom encourages a more pleasant experience and increases the likelihood of them enjoying it.</a:t>
            </a:r>
          </a:p>
          <a:p>
            <a:pPr marL="342900" lvl="0" indent="-342900">
              <a:spcBef>
                <a:spcPts val="0"/>
              </a:spcBef>
            </a:pPr>
            <a:endParaRPr lang="en-US" sz="2800" dirty="0">
              <a:solidFill>
                <a:prstClr val="black"/>
              </a:solidFill>
            </a:endParaRPr>
          </a:p>
          <a:p>
            <a:pPr marL="342900" lvl="0" indent="-342900">
              <a:spcBef>
                <a:spcPts val="0"/>
              </a:spcBef>
              <a:buNone/>
            </a:pPr>
            <a:r>
              <a:rPr lang="en-US" sz="2800" dirty="0">
                <a:solidFill>
                  <a:prstClr val="black"/>
                </a:solidFill>
              </a:rPr>
              <a:t>Think about your own recent experiences at school – how much easier is it to learn if you are not too hot or too cold?</a:t>
            </a:r>
          </a:p>
        </p:txBody>
      </p:sp>
      <p:pic>
        <p:nvPicPr>
          <p:cNvPr id="5" name="Picture 4" descr="Image result for cosy">
            <a:extLst>
              <a:ext uri="{FF2B5EF4-FFF2-40B4-BE49-F238E27FC236}">
                <a16:creationId xmlns:a16="http://schemas.microsoft.com/office/drawing/2014/main" id="{749AB028-EC7F-4BA6-900B-2AD32D2AF6C4}"/>
              </a:ext>
            </a:extLst>
          </p:cNvPr>
          <p:cNvPicPr>
            <a:picLocks noChangeAspect="1" noChangeArrowheads="1"/>
          </p:cNvPicPr>
          <p:nvPr/>
        </p:nvPicPr>
        <p:blipFill>
          <a:blip r:embed="rId2" cstate="print"/>
          <a:srcRect/>
          <a:stretch>
            <a:fillRect/>
          </a:stretch>
        </p:blipFill>
        <p:spPr bwMode="auto">
          <a:xfrm>
            <a:off x="9116300" y="1"/>
            <a:ext cx="3075699" cy="1644242"/>
          </a:xfrm>
          <a:prstGeom prst="rect">
            <a:avLst/>
          </a:prstGeom>
          <a:noFill/>
        </p:spPr>
      </p:pic>
    </p:spTree>
    <p:extLst>
      <p:ext uri="{BB962C8B-B14F-4D97-AF65-F5344CB8AC3E}">
        <p14:creationId xmlns:p14="http://schemas.microsoft.com/office/powerpoint/2010/main" val="1778998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0FFEE-C98E-4EDC-A8E0-DC31CB1F1914}"/>
              </a:ext>
            </a:extLst>
          </p:cNvPr>
          <p:cNvSpPr>
            <a:spLocks noGrp="1"/>
          </p:cNvSpPr>
          <p:nvPr>
            <p:ph type="title"/>
          </p:nvPr>
        </p:nvSpPr>
        <p:spPr>
          <a:xfrm>
            <a:off x="128338" y="381168"/>
            <a:ext cx="2787316" cy="709696"/>
          </a:xfrm>
        </p:spPr>
        <p:txBody>
          <a:bodyPr/>
          <a:lstStyle/>
          <a:p>
            <a:r>
              <a:rPr lang="en-GB" b="1" dirty="0"/>
              <a:t>Ventilation</a:t>
            </a:r>
          </a:p>
        </p:txBody>
      </p:sp>
      <p:graphicFrame>
        <p:nvGraphicFramePr>
          <p:cNvPr id="4" name="Content Placeholder 3">
            <a:extLst>
              <a:ext uri="{FF2B5EF4-FFF2-40B4-BE49-F238E27FC236}">
                <a16:creationId xmlns:a16="http://schemas.microsoft.com/office/drawing/2014/main" id="{F6465118-43BD-43C3-B528-A1BA354E854E}"/>
              </a:ext>
            </a:extLst>
          </p:cNvPr>
          <p:cNvGraphicFramePr>
            <a:graphicFrameLocks noGrp="1"/>
          </p:cNvGraphicFramePr>
          <p:nvPr>
            <p:ph idx="1"/>
            <p:extLst>
              <p:ext uri="{D42A27DB-BD31-4B8C-83A1-F6EECF244321}">
                <p14:modId xmlns:p14="http://schemas.microsoft.com/office/powerpoint/2010/main" val="467788731"/>
              </p:ext>
            </p:extLst>
          </p:nvPr>
        </p:nvGraphicFramePr>
        <p:xfrm>
          <a:off x="128338" y="1235242"/>
          <a:ext cx="5470358" cy="53741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DDED1877-7E84-42CA-933B-23E5E132C74A}"/>
              </a:ext>
            </a:extLst>
          </p:cNvPr>
          <p:cNvSpPr txBox="1"/>
          <p:nvPr/>
        </p:nvSpPr>
        <p:spPr>
          <a:xfrm>
            <a:off x="5935578" y="501334"/>
            <a:ext cx="5823286" cy="1323439"/>
          </a:xfrm>
          <a:prstGeom prst="rect">
            <a:avLst/>
          </a:prstGeom>
          <a:noFill/>
        </p:spPr>
        <p:txBody>
          <a:bodyPr wrap="square">
            <a:spAutoFit/>
          </a:bodyPr>
          <a:lstStyle/>
          <a:p>
            <a:r>
              <a:rPr lang="en-GB" sz="2000" b="1" u="sng" dirty="0"/>
              <a:t>Task 2:</a:t>
            </a:r>
          </a:p>
          <a:p>
            <a:r>
              <a:rPr lang="en-GB" sz="2000" dirty="0"/>
              <a:t>In your books now explain how each of these may have a positive influence on communication.</a:t>
            </a:r>
          </a:p>
          <a:p>
            <a:r>
              <a:rPr lang="en-GB" sz="2000" dirty="0"/>
              <a:t>Follow the example below:</a:t>
            </a:r>
          </a:p>
        </p:txBody>
      </p:sp>
      <p:sp>
        <p:nvSpPr>
          <p:cNvPr id="8" name="TextBox 7">
            <a:extLst>
              <a:ext uri="{FF2B5EF4-FFF2-40B4-BE49-F238E27FC236}">
                <a16:creationId xmlns:a16="http://schemas.microsoft.com/office/drawing/2014/main" id="{5BC299FE-6A07-4D57-80F4-A63A535F8A13}"/>
              </a:ext>
            </a:extLst>
          </p:cNvPr>
          <p:cNvSpPr txBox="1"/>
          <p:nvPr/>
        </p:nvSpPr>
        <p:spPr>
          <a:xfrm>
            <a:off x="5935578" y="2072570"/>
            <a:ext cx="5823285" cy="3785652"/>
          </a:xfrm>
          <a:prstGeom prst="rect">
            <a:avLst/>
          </a:prstGeom>
          <a:noFill/>
        </p:spPr>
        <p:txBody>
          <a:bodyPr wrap="square">
            <a:spAutoFit/>
          </a:bodyPr>
          <a:lstStyle/>
          <a:p>
            <a:r>
              <a:rPr lang="en-US" sz="2000" i="1" dirty="0"/>
              <a:t>Encouraging individuals to </a:t>
            </a:r>
            <a:r>
              <a:rPr lang="en-US" sz="2000" b="1" i="1" dirty="0"/>
              <a:t>open their doors and windows </a:t>
            </a:r>
            <a:r>
              <a:rPr lang="en-US" sz="2000" i="1" dirty="0"/>
              <a:t>will help them to feel better in themselves as they experience the free moving air. This in turn will have an impact on their interactions and communications with others – particularly important for individuals who are unable to go out and leave their homes frequently.</a:t>
            </a:r>
          </a:p>
          <a:p>
            <a:endParaRPr lang="en-US" sz="2000" dirty="0">
              <a:solidFill>
                <a:schemeClr val="tx1"/>
              </a:solidFill>
            </a:endParaRPr>
          </a:p>
          <a:p>
            <a:r>
              <a:rPr lang="en-US" sz="2000" u="sng" dirty="0">
                <a:solidFill>
                  <a:schemeClr val="tx1"/>
                </a:solidFill>
              </a:rPr>
              <a:t>Ensuring an area such as a small meeting room or lounge is well ventilated, for instance by using air conditioning or a fan, can help to ensure those environments are comfortable and not stuffy.</a:t>
            </a:r>
            <a:endParaRPr lang="en-GB" sz="2000" u="sng" dirty="0"/>
          </a:p>
        </p:txBody>
      </p:sp>
    </p:spTree>
    <p:extLst>
      <p:ext uri="{BB962C8B-B14F-4D97-AF65-F5344CB8AC3E}">
        <p14:creationId xmlns:p14="http://schemas.microsoft.com/office/powerpoint/2010/main" val="2702505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0FFEE-C98E-4EDC-A8E0-DC31CB1F1914}"/>
              </a:ext>
            </a:extLst>
          </p:cNvPr>
          <p:cNvSpPr>
            <a:spLocks noGrp="1"/>
          </p:cNvSpPr>
          <p:nvPr>
            <p:ph type="title"/>
          </p:nvPr>
        </p:nvSpPr>
        <p:spPr>
          <a:xfrm>
            <a:off x="128338" y="381168"/>
            <a:ext cx="2787316" cy="709696"/>
          </a:xfrm>
        </p:spPr>
        <p:txBody>
          <a:bodyPr/>
          <a:lstStyle/>
          <a:p>
            <a:r>
              <a:rPr lang="en-GB" b="1" dirty="0"/>
              <a:t>Ventilation</a:t>
            </a:r>
          </a:p>
        </p:txBody>
      </p:sp>
      <p:graphicFrame>
        <p:nvGraphicFramePr>
          <p:cNvPr id="4" name="Content Placeholder 3">
            <a:extLst>
              <a:ext uri="{FF2B5EF4-FFF2-40B4-BE49-F238E27FC236}">
                <a16:creationId xmlns:a16="http://schemas.microsoft.com/office/drawing/2014/main" id="{F6465118-43BD-43C3-B528-A1BA354E854E}"/>
              </a:ext>
            </a:extLst>
          </p:cNvPr>
          <p:cNvGraphicFramePr>
            <a:graphicFrameLocks noGrp="1"/>
          </p:cNvGraphicFramePr>
          <p:nvPr>
            <p:ph idx="1"/>
          </p:nvPr>
        </p:nvGraphicFramePr>
        <p:xfrm>
          <a:off x="128338" y="1235242"/>
          <a:ext cx="5470358" cy="53741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DDED1877-7E84-42CA-933B-23E5E132C74A}"/>
              </a:ext>
            </a:extLst>
          </p:cNvPr>
          <p:cNvSpPr txBox="1"/>
          <p:nvPr/>
        </p:nvSpPr>
        <p:spPr>
          <a:xfrm>
            <a:off x="5935578" y="501334"/>
            <a:ext cx="5823286" cy="1323439"/>
          </a:xfrm>
          <a:prstGeom prst="rect">
            <a:avLst/>
          </a:prstGeom>
          <a:noFill/>
        </p:spPr>
        <p:txBody>
          <a:bodyPr wrap="square">
            <a:spAutoFit/>
          </a:bodyPr>
          <a:lstStyle/>
          <a:p>
            <a:r>
              <a:rPr lang="en-GB" sz="2000" b="1" u="sng" dirty="0"/>
              <a:t>Task 2:</a:t>
            </a:r>
          </a:p>
          <a:p>
            <a:r>
              <a:rPr lang="en-GB" sz="2000" dirty="0"/>
              <a:t>In your books now explain how each of these may have a positive influence on communication.</a:t>
            </a:r>
          </a:p>
          <a:p>
            <a:r>
              <a:rPr lang="en-GB" sz="2000" dirty="0"/>
              <a:t>Follow the example below:</a:t>
            </a:r>
          </a:p>
        </p:txBody>
      </p:sp>
      <p:sp>
        <p:nvSpPr>
          <p:cNvPr id="8" name="TextBox 7">
            <a:extLst>
              <a:ext uri="{FF2B5EF4-FFF2-40B4-BE49-F238E27FC236}">
                <a16:creationId xmlns:a16="http://schemas.microsoft.com/office/drawing/2014/main" id="{5BC299FE-6A07-4D57-80F4-A63A535F8A13}"/>
              </a:ext>
            </a:extLst>
          </p:cNvPr>
          <p:cNvSpPr txBox="1"/>
          <p:nvPr/>
        </p:nvSpPr>
        <p:spPr>
          <a:xfrm>
            <a:off x="5935578" y="2072570"/>
            <a:ext cx="5823285" cy="3785652"/>
          </a:xfrm>
          <a:prstGeom prst="rect">
            <a:avLst/>
          </a:prstGeom>
          <a:noFill/>
        </p:spPr>
        <p:txBody>
          <a:bodyPr wrap="square">
            <a:spAutoFit/>
          </a:bodyPr>
          <a:lstStyle/>
          <a:p>
            <a:r>
              <a:rPr lang="en-US" sz="2000" i="1" dirty="0"/>
              <a:t>Encouraging individuals to </a:t>
            </a:r>
            <a:r>
              <a:rPr lang="en-US" sz="2000" b="1" i="1" dirty="0"/>
              <a:t>open their doors and windows </a:t>
            </a:r>
            <a:r>
              <a:rPr lang="en-US" sz="2000" i="1" dirty="0"/>
              <a:t>will help them to feel better in themselves as they experience the free moving air. This in turn will have an impact on their interactions and communications with others – particularly important for individuals who are unable to go out and leave their homes frequently.</a:t>
            </a:r>
          </a:p>
          <a:p>
            <a:endParaRPr lang="en-US" sz="2000" dirty="0">
              <a:solidFill>
                <a:schemeClr val="tx1"/>
              </a:solidFill>
            </a:endParaRPr>
          </a:p>
          <a:p>
            <a:r>
              <a:rPr lang="en-US" sz="2000" u="sng" dirty="0">
                <a:solidFill>
                  <a:schemeClr val="tx1"/>
                </a:solidFill>
              </a:rPr>
              <a:t>Ensuring an area such as a small meeting room or lounge is well ventilated, for instance by using air conditioning or a fan, can help to ensure those environments are comfortable and not stuffy.</a:t>
            </a:r>
            <a:endParaRPr lang="en-GB" sz="2000" u="sng" dirty="0"/>
          </a:p>
        </p:txBody>
      </p:sp>
    </p:spTree>
    <p:extLst>
      <p:ext uri="{BB962C8B-B14F-4D97-AF65-F5344CB8AC3E}">
        <p14:creationId xmlns:p14="http://schemas.microsoft.com/office/powerpoint/2010/main" val="1391284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5BEE1-F43D-47F1-A29F-03D91B82ED9E}"/>
              </a:ext>
            </a:extLst>
          </p:cNvPr>
          <p:cNvSpPr>
            <a:spLocks noGrp="1"/>
          </p:cNvSpPr>
          <p:nvPr>
            <p:ph type="title"/>
          </p:nvPr>
        </p:nvSpPr>
        <p:spPr>
          <a:xfrm>
            <a:off x="292768" y="366294"/>
            <a:ext cx="3621505" cy="629486"/>
          </a:xfrm>
        </p:spPr>
        <p:txBody>
          <a:bodyPr>
            <a:normAutofit fontScale="90000"/>
          </a:bodyPr>
          <a:lstStyle/>
          <a:p>
            <a:r>
              <a:rPr lang="en-GB" b="1" dirty="0"/>
              <a:t>Room layout</a:t>
            </a:r>
          </a:p>
        </p:txBody>
      </p:sp>
      <p:sp>
        <p:nvSpPr>
          <p:cNvPr id="3" name="Content Placeholder 2">
            <a:extLst>
              <a:ext uri="{FF2B5EF4-FFF2-40B4-BE49-F238E27FC236}">
                <a16:creationId xmlns:a16="http://schemas.microsoft.com/office/drawing/2014/main" id="{11779C62-B10C-4D1D-BBA0-991C30EBE607}"/>
              </a:ext>
            </a:extLst>
          </p:cNvPr>
          <p:cNvSpPr>
            <a:spLocks noGrp="1"/>
          </p:cNvSpPr>
          <p:nvPr>
            <p:ph idx="1"/>
          </p:nvPr>
        </p:nvSpPr>
        <p:spPr>
          <a:xfrm>
            <a:off x="292768" y="995780"/>
            <a:ext cx="11606464" cy="5725862"/>
          </a:xfrm>
        </p:spPr>
        <p:txBody>
          <a:bodyPr>
            <a:normAutofit fontScale="85000" lnSpcReduction="20000"/>
          </a:bodyPr>
          <a:lstStyle/>
          <a:p>
            <a:pPr lvl="0">
              <a:spcBef>
                <a:spcPts val="576"/>
              </a:spcBef>
              <a:buNone/>
            </a:pPr>
            <a:r>
              <a:rPr lang="en-US" dirty="0">
                <a:solidFill>
                  <a:prstClr val="black"/>
                </a:solidFill>
              </a:rPr>
              <a:t>How room layout can positively influence communications:</a:t>
            </a:r>
          </a:p>
          <a:p>
            <a:pPr lvl="0">
              <a:spcBef>
                <a:spcPts val="576"/>
              </a:spcBef>
              <a:buNone/>
            </a:pPr>
            <a:endParaRPr lang="en-US" dirty="0">
              <a:solidFill>
                <a:prstClr val="black"/>
              </a:solidFill>
            </a:endParaRPr>
          </a:p>
          <a:p>
            <a:pPr marL="342900" lvl="0" indent="-342900">
              <a:spcBef>
                <a:spcPts val="0"/>
              </a:spcBef>
            </a:pPr>
            <a:r>
              <a:rPr lang="en-US" dirty="0">
                <a:solidFill>
                  <a:prstClr val="black"/>
                </a:solidFill>
              </a:rPr>
              <a:t>Seating arrangements can encourage </a:t>
            </a:r>
            <a:r>
              <a:rPr lang="en-US" b="1" dirty="0">
                <a:solidFill>
                  <a:prstClr val="black"/>
                </a:solidFill>
              </a:rPr>
              <a:t>positive communications </a:t>
            </a:r>
            <a:r>
              <a:rPr lang="en-US" dirty="0">
                <a:solidFill>
                  <a:prstClr val="black"/>
                </a:solidFill>
              </a:rPr>
              <a:t>- seats that are close to each other and slightly turned but not facing each other can encourage individuals to interact and communicate.</a:t>
            </a:r>
          </a:p>
          <a:p>
            <a:pPr marL="342900" lvl="0" indent="-342900">
              <a:spcBef>
                <a:spcPts val="0"/>
              </a:spcBef>
            </a:pPr>
            <a:endParaRPr lang="en-US" dirty="0">
              <a:solidFill>
                <a:prstClr val="black"/>
              </a:solidFill>
            </a:endParaRPr>
          </a:p>
          <a:p>
            <a:pPr marL="342900" lvl="0" indent="-342900">
              <a:spcBef>
                <a:spcPts val="0"/>
              </a:spcBef>
            </a:pPr>
            <a:r>
              <a:rPr lang="en-US" dirty="0">
                <a:solidFill>
                  <a:prstClr val="black"/>
                </a:solidFill>
              </a:rPr>
              <a:t>Seating arrangements can encourage the </a:t>
            </a:r>
            <a:r>
              <a:rPr lang="en-US" b="1" dirty="0">
                <a:solidFill>
                  <a:prstClr val="black"/>
                </a:solidFill>
              </a:rPr>
              <a:t>inclusion of individuals </a:t>
            </a:r>
            <a:r>
              <a:rPr lang="en-US" dirty="0">
                <a:solidFill>
                  <a:prstClr val="black"/>
                </a:solidFill>
              </a:rPr>
              <a:t>with different needs - seats that are arranged in small groups or in pairs can encourage individuals who are shy, have limited communication, a hearing loss or a visual impairment to initiate and respond to communications.</a:t>
            </a:r>
          </a:p>
          <a:p>
            <a:pPr marL="342900" lvl="0" indent="-342900">
              <a:spcBef>
                <a:spcPts val="0"/>
              </a:spcBef>
              <a:buNone/>
            </a:pPr>
            <a:endParaRPr lang="en-US" dirty="0">
              <a:solidFill>
                <a:prstClr val="black"/>
              </a:solidFill>
            </a:endParaRPr>
          </a:p>
          <a:p>
            <a:pPr marL="342900" lvl="0" indent="-342900">
              <a:spcBef>
                <a:spcPts val="576"/>
              </a:spcBef>
            </a:pPr>
            <a:r>
              <a:rPr lang="en-US" dirty="0">
                <a:solidFill>
                  <a:prstClr val="black"/>
                </a:solidFill>
              </a:rPr>
              <a:t>A room’s layout can encourage positive communications - rooms that are </a:t>
            </a:r>
            <a:r>
              <a:rPr lang="en-US" b="1" dirty="0">
                <a:solidFill>
                  <a:prstClr val="black"/>
                </a:solidFill>
              </a:rPr>
              <a:t>not cluttered</a:t>
            </a:r>
            <a:r>
              <a:rPr lang="en-US" dirty="0">
                <a:solidFill>
                  <a:prstClr val="black"/>
                </a:solidFill>
              </a:rPr>
              <a:t>, have </a:t>
            </a:r>
            <a:r>
              <a:rPr lang="en-US" b="1" dirty="0">
                <a:solidFill>
                  <a:prstClr val="black"/>
                </a:solidFill>
              </a:rPr>
              <a:t>private areas</a:t>
            </a:r>
            <a:r>
              <a:rPr lang="en-US" dirty="0">
                <a:solidFill>
                  <a:prstClr val="black"/>
                </a:solidFill>
              </a:rPr>
              <a:t> and areas of </a:t>
            </a:r>
            <a:r>
              <a:rPr lang="en-US" b="1" dirty="0">
                <a:solidFill>
                  <a:prstClr val="black"/>
                </a:solidFill>
              </a:rPr>
              <a:t>open space </a:t>
            </a:r>
            <a:r>
              <a:rPr lang="en-US" dirty="0">
                <a:solidFill>
                  <a:prstClr val="black"/>
                </a:solidFill>
              </a:rPr>
              <a:t>are perceived as more welcoming and can enable individuals, depending on their needs, to have positive communications.</a:t>
            </a:r>
          </a:p>
          <a:p>
            <a:pPr marL="342900" lvl="0" indent="-342900">
              <a:spcBef>
                <a:spcPts val="0"/>
              </a:spcBef>
            </a:pPr>
            <a:endParaRPr lang="en-US" dirty="0">
              <a:solidFill>
                <a:prstClr val="black"/>
              </a:solidFill>
            </a:endParaRPr>
          </a:p>
          <a:p>
            <a:pPr marL="342900" lvl="0" indent="-342900">
              <a:spcBef>
                <a:spcPts val="0"/>
              </a:spcBef>
            </a:pPr>
            <a:r>
              <a:rPr lang="en-US" dirty="0">
                <a:solidFill>
                  <a:prstClr val="black"/>
                </a:solidFill>
              </a:rPr>
              <a:t>Room layout can encourage positive communications about difficult or complex topics - having a room that contains </a:t>
            </a:r>
            <a:r>
              <a:rPr lang="en-US" b="1" dirty="0">
                <a:solidFill>
                  <a:prstClr val="black"/>
                </a:solidFill>
              </a:rPr>
              <a:t>no table</a:t>
            </a:r>
            <a:r>
              <a:rPr lang="en-US" dirty="0">
                <a:solidFill>
                  <a:prstClr val="black"/>
                </a:solidFill>
              </a:rPr>
              <a:t>, </a:t>
            </a:r>
            <a:r>
              <a:rPr lang="en-US" b="1" dirty="0">
                <a:solidFill>
                  <a:prstClr val="black"/>
                </a:solidFill>
              </a:rPr>
              <a:t>comfortable armchairs </a:t>
            </a:r>
            <a:r>
              <a:rPr lang="en-US" dirty="0">
                <a:solidFill>
                  <a:prstClr val="black"/>
                </a:solidFill>
              </a:rPr>
              <a:t>and simple but </a:t>
            </a:r>
            <a:r>
              <a:rPr lang="en-US" b="1" dirty="0">
                <a:solidFill>
                  <a:prstClr val="black"/>
                </a:solidFill>
              </a:rPr>
              <a:t>pleasant furnishings </a:t>
            </a:r>
            <a:r>
              <a:rPr lang="en-US" dirty="0">
                <a:solidFill>
                  <a:prstClr val="black"/>
                </a:solidFill>
              </a:rPr>
              <a:t>can be a suitable environment to discuss an individual’s experience of a recent, difficult transition or bereavement.</a:t>
            </a:r>
          </a:p>
          <a:p>
            <a:endParaRPr lang="en-GB" dirty="0"/>
          </a:p>
        </p:txBody>
      </p:sp>
    </p:spTree>
    <p:extLst>
      <p:ext uri="{BB962C8B-B14F-4D97-AF65-F5344CB8AC3E}">
        <p14:creationId xmlns:p14="http://schemas.microsoft.com/office/powerpoint/2010/main" val="4088614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848A8-C1C9-401F-845B-4A4293931CBA}"/>
              </a:ext>
            </a:extLst>
          </p:cNvPr>
          <p:cNvSpPr>
            <a:spLocks noGrp="1"/>
          </p:cNvSpPr>
          <p:nvPr>
            <p:ph type="title"/>
          </p:nvPr>
        </p:nvSpPr>
        <p:spPr>
          <a:xfrm>
            <a:off x="212558" y="188663"/>
            <a:ext cx="2354179" cy="693654"/>
          </a:xfrm>
        </p:spPr>
        <p:txBody>
          <a:bodyPr>
            <a:normAutofit fontScale="90000"/>
          </a:bodyPr>
          <a:lstStyle/>
          <a:p>
            <a:r>
              <a:rPr lang="en-GB" b="1" dirty="0"/>
              <a:t>Lighting</a:t>
            </a:r>
          </a:p>
        </p:txBody>
      </p:sp>
      <p:sp>
        <p:nvSpPr>
          <p:cNvPr id="3" name="Content Placeholder 2">
            <a:extLst>
              <a:ext uri="{FF2B5EF4-FFF2-40B4-BE49-F238E27FC236}">
                <a16:creationId xmlns:a16="http://schemas.microsoft.com/office/drawing/2014/main" id="{56C455CC-7B8E-4AC9-A592-83DD849D04CD}"/>
              </a:ext>
            </a:extLst>
          </p:cNvPr>
          <p:cNvSpPr>
            <a:spLocks noGrp="1"/>
          </p:cNvSpPr>
          <p:nvPr>
            <p:ph idx="1"/>
          </p:nvPr>
        </p:nvSpPr>
        <p:spPr>
          <a:xfrm>
            <a:off x="212558" y="882317"/>
            <a:ext cx="11766884" cy="5787019"/>
          </a:xfrm>
        </p:spPr>
        <p:txBody>
          <a:bodyPr>
            <a:normAutofit fontScale="92500" lnSpcReduction="10000"/>
          </a:bodyPr>
          <a:lstStyle/>
          <a:p>
            <a:pPr lvl="0">
              <a:spcBef>
                <a:spcPts val="576"/>
              </a:spcBef>
              <a:buNone/>
            </a:pPr>
            <a:r>
              <a:rPr lang="en-US" dirty="0">
                <a:solidFill>
                  <a:prstClr val="black"/>
                </a:solidFill>
              </a:rPr>
              <a:t>Type of lighting:</a:t>
            </a:r>
          </a:p>
          <a:p>
            <a:pPr lvl="0">
              <a:spcBef>
                <a:spcPts val="576"/>
              </a:spcBef>
              <a:buNone/>
            </a:pPr>
            <a:endParaRPr lang="en-US" dirty="0">
              <a:solidFill>
                <a:prstClr val="black"/>
              </a:solidFill>
            </a:endParaRPr>
          </a:p>
          <a:p>
            <a:pPr marL="342900" lvl="0" indent="-342900">
              <a:spcBef>
                <a:spcPts val="0"/>
              </a:spcBef>
            </a:pPr>
            <a:r>
              <a:rPr lang="en-US" b="1" dirty="0">
                <a:solidFill>
                  <a:prstClr val="black"/>
                </a:solidFill>
              </a:rPr>
              <a:t>Natural daylight </a:t>
            </a:r>
            <a:r>
              <a:rPr lang="en-US" dirty="0">
                <a:solidFill>
                  <a:prstClr val="black"/>
                </a:solidFill>
              </a:rPr>
              <a:t>can encourage feelings of well-being, i.e. opening the curtains/blinds can make a previously dark room seem more inviting and therefore a good environment in which to communicate and interact with others.</a:t>
            </a:r>
          </a:p>
          <a:p>
            <a:pPr marL="342900" lvl="0" indent="-342900">
              <a:spcBef>
                <a:spcPts val="0"/>
              </a:spcBef>
            </a:pPr>
            <a:r>
              <a:rPr lang="en-US" dirty="0">
                <a:solidFill>
                  <a:prstClr val="black"/>
                </a:solidFill>
              </a:rPr>
              <a:t>Switching on the lights and dimming the lights can </a:t>
            </a:r>
            <a:r>
              <a:rPr lang="en-US" b="1" dirty="0">
                <a:solidFill>
                  <a:prstClr val="black"/>
                </a:solidFill>
              </a:rPr>
              <a:t>create different ‘moods’ </a:t>
            </a:r>
            <a:r>
              <a:rPr lang="en-US" dirty="0">
                <a:solidFill>
                  <a:prstClr val="black"/>
                </a:solidFill>
              </a:rPr>
              <a:t>that can be more receptive to different types of communications, i.e. low lighting creates a relaxed mood, full lighting can create an active mood.</a:t>
            </a:r>
          </a:p>
          <a:p>
            <a:pPr marL="342900" lvl="0" indent="-342900">
              <a:spcBef>
                <a:spcPts val="0"/>
              </a:spcBef>
            </a:pPr>
            <a:endParaRPr lang="en-US" dirty="0">
              <a:solidFill>
                <a:prstClr val="black"/>
              </a:solidFill>
            </a:endParaRPr>
          </a:p>
          <a:p>
            <a:pPr lvl="0">
              <a:spcBef>
                <a:spcPts val="0"/>
              </a:spcBef>
              <a:buNone/>
            </a:pPr>
            <a:r>
              <a:rPr lang="en-US" dirty="0">
                <a:solidFill>
                  <a:prstClr val="black"/>
                </a:solidFill>
              </a:rPr>
              <a:t>Use of lighting:</a:t>
            </a:r>
          </a:p>
          <a:p>
            <a:pPr lvl="0">
              <a:spcBef>
                <a:spcPts val="0"/>
              </a:spcBef>
              <a:buNone/>
            </a:pPr>
            <a:endParaRPr lang="en-US" dirty="0">
              <a:solidFill>
                <a:prstClr val="black"/>
              </a:solidFill>
            </a:endParaRPr>
          </a:p>
          <a:p>
            <a:pPr marL="342900" lvl="0" indent="-342900">
              <a:spcBef>
                <a:spcPts val="0"/>
              </a:spcBef>
            </a:pPr>
            <a:r>
              <a:rPr lang="en-US" dirty="0">
                <a:solidFill>
                  <a:prstClr val="black"/>
                </a:solidFill>
              </a:rPr>
              <a:t>Creating a </a:t>
            </a:r>
            <a:r>
              <a:rPr lang="en-US" b="1" dirty="0">
                <a:solidFill>
                  <a:prstClr val="black"/>
                </a:solidFill>
              </a:rPr>
              <a:t>mixture of dimly lit and well-lit areas </a:t>
            </a:r>
            <a:r>
              <a:rPr lang="en-US" dirty="0">
                <a:solidFill>
                  <a:prstClr val="black"/>
                </a:solidFill>
              </a:rPr>
              <a:t>can be particularly important for individuals who have visual loss and can prepare them for different types of communications with others. </a:t>
            </a:r>
          </a:p>
          <a:p>
            <a:pPr marL="342900" lvl="0" indent="-342900">
              <a:spcBef>
                <a:spcPts val="0"/>
              </a:spcBef>
            </a:pPr>
            <a:r>
              <a:rPr lang="en-US" dirty="0">
                <a:solidFill>
                  <a:prstClr val="black"/>
                </a:solidFill>
              </a:rPr>
              <a:t>Areas that are well lit can be particularly important for individuals who have a </a:t>
            </a:r>
            <a:r>
              <a:rPr lang="en-US" b="1" dirty="0">
                <a:solidFill>
                  <a:prstClr val="black"/>
                </a:solidFill>
              </a:rPr>
              <a:t>hearing loss</a:t>
            </a:r>
            <a:r>
              <a:rPr lang="en-US" dirty="0">
                <a:solidFill>
                  <a:prstClr val="black"/>
                </a:solidFill>
              </a:rPr>
              <a:t>, i.e. to lip read, to reinforce non-verbal messages from facial expressions, body language and gestures. </a:t>
            </a:r>
          </a:p>
          <a:p>
            <a:endParaRPr lang="en-GB" dirty="0"/>
          </a:p>
        </p:txBody>
      </p:sp>
    </p:spTree>
    <p:extLst>
      <p:ext uri="{BB962C8B-B14F-4D97-AF65-F5344CB8AC3E}">
        <p14:creationId xmlns:p14="http://schemas.microsoft.com/office/powerpoint/2010/main" val="695755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17A3A-B7FF-4D4F-BB87-3C1B3B5EBC00}"/>
              </a:ext>
            </a:extLst>
          </p:cNvPr>
          <p:cNvSpPr>
            <a:spLocks noGrp="1"/>
          </p:cNvSpPr>
          <p:nvPr>
            <p:ph type="title"/>
          </p:nvPr>
        </p:nvSpPr>
        <p:spPr>
          <a:xfrm>
            <a:off x="128337" y="318168"/>
            <a:ext cx="1744579" cy="725738"/>
          </a:xfrm>
        </p:spPr>
        <p:txBody>
          <a:bodyPr/>
          <a:lstStyle/>
          <a:p>
            <a:r>
              <a:rPr lang="en-GB" b="1" dirty="0"/>
              <a:t>Noise</a:t>
            </a:r>
          </a:p>
        </p:txBody>
      </p:sp>
      <p:sp>
        <p:nvSpPr>
          <p:cNvPr id="3" name="Content Placeholder 2">
            <a:extLst>
              <a:ext uri="{FF2B5EF4-FFF2-40B4-BE49-F238E27FC236}">
                <a16:creationId xmlns:a16="http://schemas.microsoft.com/office/drawing/2014/main" id="{7134002A-2D12-4E22-943D-EC49C945FD62}"/>
              </a:ext>
            </a:extLst>
          </p:cNvPr>
          <p:cNvSpPr>
            <a:spLocks noGrp="1"/>
          </p:cNvSpPr>
          <p:nvPr>
            <p:ph idx="1"/>
          </p:nvPr>
        </p:nvSpPr>
        <p:spPr>
          <a:xfrm>
            <a:off x="272716" y="1043906"/>
            <a:ext cx="11081084" cy="5133057"/>
          </a:xfrm>
        </p:spPr>
        <p:txBody>
          <a:bodyPr>
            <a:normAutofit lnSpcReduction="10000"/>
          </a:bodyPr>
          <a:lstStyle/>
          <a:p>
            <a:pPr marL="342900" lvl="0" indent="-342900">
              <a:spcBef>
                <a:spcPts val="0"/>
              </a:spcBef>
            </a:pPr>
            <a:r>
              <a:rPr lang="en-US" sz="3000" b="1" dirty="0">
                <a:solidFill>
                  <a:prstClr val="black"/>
                </a:solidFill>
              </a:rPr>
              <a:t>Lack of noise </a:t>
            </a:r>
            <a:r>
              <a:rPr lang="en-US" sz="3000" dirty="0">
                <a:solidFill>
                  <a:prstClr val="black"/>
                </a:solidFill>
              </a:rPr>
              <a:t>can create peaceful, calm environments that are suitable for private communications. </a:t>
            </a:r>
          </a:p>
          <a:p>
            <a:pPr marL="342900" lvl="0" indent="-342900">
              <a:spcBef>
                <a:spcPts val="0"/>
              </a:spcBef>
            </a:pPr>
            <a:r>
              <a:rPr lang="en-US" sz="3000" b="1" dirty="0" err="1">
                <a:solidFill>
                  <a:prstClr val="black"/>
                </a:solidFill>
              </a:rPr>
              <a:t>Minimising</a:t>
            </a:r>
            <a:r>
              <a:rPr lang="en-US" sz="3000" b="1" dirty="0">
                <a:solidFill>
                  <a:prstClr val="black"/>
                </a:solidFill>
              </a:rPr>
              <a:t> background noise </a:t>
            </a:r>
            <a:r>
              <a:rPr lang="en-US" sz="3000" dirty="0">
                <a:solidFill>
                  <a:prstClr val="black"/>
                </a:solidFill>
              </a:rPr>
              <a:t>can enable individuals with specific needs to be able to hear and concentrate more easily.</a:t>
            </a:r>
          </a:p>
          <a:p>
            <a:pPr marL="342900" indent="-342900">
              <a:spcBef>
                <a:spcPts val="0"/>
              </a:spcBef>
            </a:pPr>
            <a:r>
              <a:rPr lang="en-US" sz="3000" b="1" dirty="0">
                <a:solidFill>
                  <a:prstClr val="black"/>
                </a:solidFill>
              </a:rPr>
              <a:t>Controlled noise </a:t>
            </a:r>
            <a:r>
              <a:rPr lang="en-US" sz="3000" dirty="0">
                <a:solidFill>
                  <a:prstClr val="black"/>
                </a:solidFill>
              </a:rPr>
              <a:t>can create a less intimidating environment. Having some background noise or familiar noises can enable individuals with specific needs to not feel so anxious when entering into a new or different environment</a:t>
            </a:r>
          </a:p>
          <a:p>
            <a:pPr marL="0" indent="0">
              <a:spcBef>
                <a:spcPts val="0"/>
              </a:spcBef>
              <a:buNone/>
            </a:pPr>
            <a:endParaRPr lang="en-US" sz="1900" dirty="0">
              <a:solidFill>
                <a:prstClr val="black"/>
              </a:solidFill>
            </a:endParaRPr>
          </a:p>
          <a:p>
            <a:pPr marL="0" indent="0">
              <a:buNone/>
            </a:pPr>
            <a:r>
              <a:rPr lang="en-US" sz="3200" b="1" u="sng" dirty="0">
                <a:solidFill>
                  <a:prstClr val="black"/>
                </a:solidFill>
              </a:rPr>
              <a:t>Task 3:</a:t>
            </a:r>
          </a:p>
          <a:p>
            <a:pPr marL="0" indent="0">
              <a:buNone/>
            </a:pPr>
            <a:r>
              <a:rPr lang="en-US" sz="3200" dirty="0">
                <a:solidFill>
                  <a:prstClr val="black"/>
                </a:solidFill>
              </a:rPr>
              <a:t>Watch the clip and write down how different environments can positively influence communications with Kathy</a:t>
            </a:r>
          </a:p>
        </p:txBody>
      </p:sp>
      <p:sp>
        <p:nvSpPr>
          <p:cNvPr id="5" name="TextBox 4">
            <a:extLst>
              <a:ext uri="{FF2B5EF4-FFF2-40B4-BE49-F238E27FC236}">
                <a16:creationId xmlns:a16="http://schemas.microsoft.com/office/drawing/2014/main" id="{648059D2-2ACC-46F8-86F1-EDEE913D8242}"/>
              </a:ext>
            </a:extLst>
          </p:cNvPr>
          <p:cNvSpPr txBox="1"/>
          <p:nvPr/>
        </p:nvSpPr>
        <p:spPr>
          <a:xfrm>
            <a:off x="128337" y="6308209"/>
            <a:ext cx="6096000" cy="369332"/>
          </a:xfrm>
          <a:prstGeom prst="rect">
            <a:avLst/>
          </a:prstGeom>
          <a:noFill/>
        </p:spPr>
        <p:txBody>
          <a:bodyPr wrap="square">
            <a:spAutoFit/>
          </a:bodyPr>
          <a:lstStyle/>
          <a:p>
            <a:r>
              <a:rPr lang="en-GB" dirty="0">
                <a:hlinkClick r:id="rId2"/>
              </a:rPr>
              <a:t>https://www.youtube.com/watch?v=XAW1khJiJiw</a:t>
            </a:r>
            <a:r>
              <a:rPr lang="en-GB" dirty="0"/>
              <a:t> </a:t>
            </a:r>
          </a:p>
        </p:txBody>
      </p:sp>
    </p:spTree>
    <p:extLst>
      <p:ext uri="{BB962C8B-B14F-4D97-AF65-F5344CB8AC3E}">
        <p14:creationId xmlns:p14="http://schemas.microsoft.com/office/powerpoint/2010/main" val="40012421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B53A53A6AC0834CB7AE106B51E83CC1" ma:contentTypeVersion="14" ma:contentTypeDescription="Create a new document." ma:contentTypeScope="" ma:versionID="afbe17599e5732f85f7762e837023a3c">
  <xsd:schema xmlns:xsd="http://www.w3.org/2001/XMLSchema" xmlns:xs="http://www.w3.org/2001/XMLSchema" xmlns:p="http://schemas.microsoft.com/office/2006/metadata/properties" xmlns:ns3="e8eb7d5e-0f43-4d7c-9ede-4a25dc3993c6" xmlns:ns4="1d24635c-9b6a-4be4-85eb-13301a09637f" targetNamespace="http://schemas.microsoft.com/office/2006/metadata/properties" ma:root="true" ma:fieldsID="7070c4e13ff1988b69899abff9cda233" ns3:_="" ns4:_="">
    <xsd:import namespace="e8eb7d5e-0f43-4d7c-9ede-4a25dc3993c6"/>
    <xsd:import namespace="1d24635c-9b6a-4be4-85eb-13301a09637f"/>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eb7d5e-0f43-4d7c-9ede-4a25dc3993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d24635c-9b6a-4be4-85eb-13301a09637f"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59CEC53-693E-4D1B-8002-FD366294D55E}">
  <ds:schemaRefs>
    <ds:schemaRef ds:uri="http://schemas.microsoft.com/office/infopath/2007/PartnerControls"/>
    <ds:schemaRef ds:uri="http://www.w3.org/XML/1998/namespace"/>
    <ds:schemaRef ds:uri="e8eb7d5e-0f43-4d7c-9ede-4a25dc3993c6"/>
    <ds:schemaRef ds:uri="http://purl.org/dc/terms/"/>
    <ds:schemaRef ds:uri="http://schemas.openxmlformats.org/package/2006/metadata/core-properties"/>
    <ds:schemaRef ds:uri="http://purl.org/dc/elements/1.1/"/>
    <ds:schemaRef ds:uri="http://schemas.microsoft.com/office/2006/documentManagement/types"/>
    <ds:schemaRef ds:uri="1d24635c-9b6a-4be4-85eb-13301a09637f"/>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AE66DE88-FA81-4DE1-9FC7-D9994649CD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eb7d5e-0f43-4d7c-9ede-4a25dc3993c6"/>
    <ds:schemaRef ds:uri="1d24635c-9b6a-4be4-85eb-13301a0963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B4E1EC8-55B9-4D49-B7F4-DBB918605C8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207</TotalTime>
  <Words>2184</Words>
  <Application>Microsoft Office PowerPoint</Application>
  <PresentationFormat>Widescreen</PresentationFormat>
  <Paragraphs>321</Paragraphs>
  <Slides>23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Aharoni</vt:lpstr>
      <vt:lpstr>Arial</vt:lpstr>
      <vt:lpstr>Arial Narrow</vt:lpstr>
      <vt:lpstr>Arial Rounded MT Bold</vt:lpstr>
      <vt:lpstr>Calibri</vt:lpstr>
      <vt:lpstr>Calibri Light</vt:lpstr>
      <vt:lpstr>Wingdings</vt:lpstr>
      <vt:lpstr>Office Theme</vt:lpstr>
      <vt:lpstr>PowerPoint Presentation</vt:lpstr>
      <vt:lpstr>PowerPoint Presentation</vt:lpstr>
      <vt:lpstr>Environmental factors</vt:lpstr>
      <vt:lpstr>Heating</vt:lpstr>
      <vt:lpstr>Ventilation</vt:lpstr>
      <vt:lpstr>Ventilation</vt:lpstr>
      <vt:lpstr>Room layout</vt:lpstr>
      <vt:lpstr>Lighting</vt:lpstr>
      <vt:lpstr>Noise</vt:lpstr>
      <vt:lpstr>PowerPoint Presentation</vt:lpstr>
      <vt:lpstr>PowerPoint Presentation</vt:lpstr>
      <vt:lpstr>PowerPoint Presentation</vt:lpstr>
      <vt:lpstr>PowerPoint Presentation</vt:lpstr>
      <vt:lpstr>PowerPoint Presentation</vt:lpstr>
      <vt:lpstr>Interpersonal factors</vt:lpstr>
      <vt:lpstr>Relationships</vt:lpstr>
      <vt:lpstr>Personal space</vt:lpstr>
      <vt:lpstr>Respecting different cultures</vt:lpstr>
      <vt:lpstr>Body language</vt:lpstr>
      <vt:lpstr>Active listening</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 Jackson</dc:creator>
  <cp:lastModifiedBy>JACKSON, Claire (SHS Teacher)</cp:lastModifiedBy>
  <cp:revision>14</cp:revision>
  <cp:lastPrinted>2020-09-10T07:34:09Z</cp:lastPrinted>
  <dcterms:created xsi:type="dcterms:W3CDTF">2020-07-15T20:08:25Z</dcterms:created>
  <dcterms:modified xsi:type="dcterms:W3CDTF">2020-09-22T07:11:58Z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0x0101000B53A53A6AC0834CB7AE106B51E83CC1</vt:lpwstr>
  </property>
</Properties>
</file>